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348" r:id="rId2"/>
    <p:sldId id="259" r:id="rId3"/>
    <p:sldId id="294" r:id="rId4"/>
    <p:sldId id="351" r:id="rId5"/>
    <p:sldId id="352" r:id="rId6"/>
    <p:sldId id="321" r:id="rId7"/>
    <p:sldId id="349" r:id="rId8"/>
    <p:sldId id="350" r:id="rId9"/>
    <p:sldId id="353" r:id="rId10"/>
    <p:sldId id="354" r:id="rId11"/>
    <p:sldId id="297" r:id="rId12"/>
  </p:sldIdLst>
  <p:sldSz cx="9144000" cy="6858000" type="screen4x3"/>
  <p:notesSz cx="6858000" cy="9144000"/>
  <p:embeddedFontLst>
    <p:embeddedFont>
      <p:font typeface="굴림체" panose="020B0609000101010101" pitchFamily="49" charset="-127"/>
      <p:regular r:id="rId15"/>
    </p:embeddedFont>
    <p:embeddedFont>
      <p:font typeface="맑은 고딕" panose="020B0503020000020004" pitchFamily="34" charset="-127"/>
      <p:regular r:id="rId16"/>
      <p:bold r:id="rId17"/>
    </p:embeddedFon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3387"/>
    <a:srgbClr val="FF0066"/>
    <a:srgbClr val="33CCCC"/>
    <a:srgbClr val="40B9F6"/>
    <a:srgbClr val="F0FFFF"/>
    <a:srgbClr val="9D2AB1"/>
    <a:srgbClr val="ED6FFE"/>
    <a:srgbClr val="262EAB"/>
    <a:srgbClr val="78566F"/>
    <a:srgbClr val="4430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5196" autoAdjust="0"/>
  </p:normalViewPr>
  <p:slideViewPr>
    <p:cSldViewPr>
      <p:cViewPr varScale="1">
        <p:scale>
          <a:sx n="113" d="100"/>
          <a:sy n="113" d="100"/>
        </p:scale>
        <p:origin x="1878"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8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2022-05-23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4:53.631"/>
    </inkml:context>
    <inkml:brush xml:id="br0">
      <inkml:brushProperty name="width" value="0.05" units="cm"/>
      <inkml:brushProperty name="height" value="0.05" units="cm"/>
      <inkml:brushProperty name="color" value="#FFFFFF"/>
    </inkml:brush>
  </inkml:definitions>
  <inkml:trace contextRef="#ctx0" brushRef="#br0">9 42 24575,'4'0'0,"42"2"0,-39 2 0,-29 5 0,21-8 4,0-1 0,0 1-1,-1-1 1,1 1-1,0-1 1,-1 0 0,1 1-1,0-1 1,-1 0 0,1 0-1,-1 0 1,1 0-1,0 0 1,-1-1 0,1 1-1,0 0 1,-1 0 0,1-1-1,0 1 1,-1-1-1,1 0 1,0 1 0,0-1-1,-1 0 1,1 1 0,0-1-1,0 0 1,0 0-1,0 0 1,0 0 0,0 0-1,-1-2 1,2 1-72,-1 0 1,1 0-1,0 0 1,0 0-1,0 0 1,0 0-1,0 0 1,0 0-1,0 0 1,1 0-1,-1-1 1,0 2-1,1-1 1,0 0-1,0 0 1,0 0-1,-1 0 1,2 0-1,-1 0 1,0 1-1,2-3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6:29.096"/>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6:29.704"/>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6:30.419"/>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5:24.584"/>
    </inkml:context>
    <inkml:brush xml:id="br0">
      <inkml:brushProperty name="width" value="0.05" units="cm"/>
      <inkml:brushProperty name="height" value="0.05" units="cm"/>
      <inkml:brushProperty name="color" value="#FFFFFF"/>
    </inkml:brush>
  </inkml:definitions>
  <inkml:trace contextRef="#ctx0" brushRef="#br0">1 56 24575,'7'-1'0,"0"0"0,0 0 0,0 0 0,0-1 0,-1 0 0,8-4 0,-6 3 0,-1 1 0,1-1 0,-1 2 0,16-3 0,49-2 0,-31 2 0,62 2 0,-103 1 0,1 1 0,-1 0 0,1 0 0,-1 0 0,1 0 0,-1 0 0,1 0 0,-1 0 0,1 0 0,-1 0 0,1 0 0,-1 0 0,0 0 0,1 0 0,-1 1 0,1-1 0,-1 0 0,1 0 0,-1 0 0,1 1 0,-1-1 0,1 0 0,-1 1 0,0-1 0,1 0 0,-1 1 0,0-1 0,1 0 0,-1 1 0,0-1 0,0 1 0,1-1 0,-1 0 0,0 1 0,1 0 0,-14 14 0,-26 7 0,25-18 0,-1-1 0,1 0 0,-1-1 0,1-1 0,-1 0 0,1-2 0,-1 1 0,0-1 0,-15-4 0,-47-1 0,163 2 0,-49 2 0,1 1 0,71 7 0,163 34 0,-245-38 0,1 0 0,-1-2 0,0-2 0,51-7 0,31-2 0,-175 25 0,-11-12 0,0-4 0,0-3 0,-114-22 0,190 27 0,0 0 0,0 0 0,0 0 0,0 0 0,0 0 0,0 0 0,0 0 0,0 0 0,1-1 0,-1 1 0,0 0 0,0-1 0,0 1 0,0 0 0,0-1 0,0 1 0,0-1 0,0 1 0,1-1 0,-1 0 0,0 1 0,0-1 0,1 0 0,-1 0 0,1 1 0,-1-1 0,0-1 0,2 1 0,0-1 0,0 1 0,0 0 0,0 0 0,0 0 0,0 0 0,1 0 0,-1 1 0,0-1 0,0 0 0,1 1 0,-1-1 0,1 0 0,2 0 0,64-17 0,-13 10 0,1 3 0,0 2 0,103 8 0,-131 12 0,-2-14 0,-21-3 0,1 0 0,-1 0 0,1 0 0,-1 1 0,0 0 0,1 0 0,-1 1 0,0 0 0,0 0 0,9 4 0,-14-5 0,0-1 0,1 0 0,-1 1 0,0-1 0,0 1 0,0-1 0,0 0 0,-1 1 0,1-1 0,0 0 0,0 1 0,0-1 0,0 0 0,0 1 0,0-1 0,0 0 0,-1 1 0,1-1 0,0 0 0,0 0 0,0 1 0,-1-1 0,1 0 0,0 0 0,0 1 0,-1-1 0,1 0 0,0 0 0,-1 1 0,1-1 0,0 0 0,-1 0 0,1 0 0,0 0 0,-1 0 0,1 0 0,0 0 0,-1 0 0,1 1 0,0-1 0,-1 0 0,1 0 0,-1-1 0,-18 7 0,-17-1 0,-1-1 0,1-2 0,-1-1 0,1-3 0,-62-8 0,97 10 0,0 0 0,0 0 0,0 0 0,0 0 0,0 0 0,0-1 0,0 1 0,0 0 0,0 0 0,0-1 0,0 1 0,1 0 0,-1-1 0,0 1 0,0-1 0,0 1 0,0-1 0,1 0 0,-1 1 0,0-1 0,-1-1 0,17-7 0,34-3 0,-17 8 0,0 1 0,62 2 0,-94 1 0,-1 0 0,1 0 0,0 0 0,0 0 0,0 0 0,0 0 0,0 0 0,0 0 0,0 1 0,0-1 0,0 0 0,0 0 0,0 0 0,0 0 0,0 0 0,0 0 0,0 0 0,0 0 0,1 1 0,-1-1 0,0 0 0,0 0 0,0 0 0,0 0 0,0 0 0,0 0 0,0 0 0,0 0 0,0 0 0,0 0 0,0 0 0,0 1 0,0-1 0,1 0 0,-1 0 0,0 0 0,0 0 0,0 0 0,0 0 0,0 0 0,0 0 0,0 0 0,0 0 0,0 0 0,1 0 0,-19 6 0,-27 3 0,-50-4 0,72-4 0,70-5 0,26 1 0,1 3 0,0 4 0,0 2 0,137 32 0,-205-37 0,0 0 0,-1 1 0,1 0 0,-1 1 0,1-1 0,5 4 0,-11-6 0,0 0 0,0 1 0,1-1 0,-1 0 0,0 0 0,0 0 0,1 0 0,-1 1 0,0-1 0,0 0 0,0 0 0,1 1 0,-1-1 0,0 0 0,0 0 0,0 1 0,0-1 0,0 0 0,1 1 0,-1-1 0,0 0 0,0 1 0,0-1 0,0 0 0,0 0 0,0 1 0,0-1 0,0 0 0,0 1 0,0-1 0,0 0 0,-1 1 0,1-1 0,0 0 0,0 0 0,0 1 0,0-1 0,-1 1 0,-22 9 0,-45 2 0,56-11 0,46-7 0,-2 0 0,-55 5 0,16 1 0,-31 2 0,32-4 0,23-3 0,44-8 0,71-4 0,-162 20 0,-32 3 0,0-2 0,-69-5 0,130 1 0,0 0 0,-1 0 0,1 0 0,-1 0 0,1 0 0,0-1 0,-1 1 0,1 0 0,-1-1 0,1 1 0,0-1 0,-1 1 0,1-1 0,0 0 0,0 1 0,-2-3 0,15-6 0,39-5 0,0 12 0,-39 2 0,-36 2 0,7 0 0,0-1 0,0-1 0,0-1 0,0-1 0,-20-3 0,91-6 0,728-19 0,-765 30 0,-13-1 0,1 1 0,0 0 0,0 0 0,0 1 0,0-1 0,0 1 0,0 0 0,-1 0 0,8 3 0,-12-3 0,0-1 0,0 0 0,0 1 0,0-1 0,0 0 0,0 0 0,0 1 0,0-1 0,0 0 0,0 0 0,0 1 0,0-1 0,0 0 0,0 1 0,0-1 0,0 0 0,0 0 0,0 1 0,0-1 0,-1 0 0,1 0 0,0 1 0,0-1 0,0 0 0,0 0 0,-1 1 0,1-1 0,0 0 0,0 0 0,0 0 0,-1 0 0,1 1 0,0-1 0,0 0 0,-1 0 0,1 0 0,0 0 0,0 0 0,-1 0 0,1 0 0,0 0 0,-1 1 0,1-1 0,0 0 0,0 0 0,-1 0 0,1-1 0,-19 8 0,-81 15 0,-1-4 0,-112 5 0,182-23 0,27-3 0,18-3 0,18-4 0,-1 3 0,2 0 0,-1 2 0,1 1 0,0 2 0,33 2 0,-66 4 0,-10 2 0,-14 5 0,12-7 0,-28 9 0,34-8 0,26-4 0,29-4 0,472-18 0,-376 21 0,226 32 0,-318-22 0,-46-5 0,-16-1 0,-25-1 0,-383-16 0,195 3 0,8 4 0,-397-22 0,603 28 0,0-1 0,0 0 0,0 0 0,1-1 0,-11-3 0,18 5 0,-1-1 0,1 1 0,0 0 0,0 0 0,0 0 0,-1 0 0,1 0 0,0 0 0,0 0 0,0 0 0,0-1 0,0 1 0,-1 0 0,1 0 0,0 0 0,0 0 0,0-1 0,0 1 0,0 0 0,0 0 0,0 0 0,-1 0 0,1-1 0,0 1 0,0 0 0,0 0 0,0 0 0,0-1 0,0 1 0,0 0 0,0 0 0,0 0 0,0-1 0,0 1 0,0 0 0,0 0 0,0 0 0,1-1 0,-1 1 0,0 0 0,0 0 0,0 0 0,0-1 0,0 1 0,0 0 0,0 0 0,1 0 0,-1 0 0,0-1 0,0 1 0,0 0 0,0 0 0,0 0 0,1 0 0,27-12 0,11 2 0,-33 11 0,-25 7 0,5-2 0,-19 8 0,33-14 0,0 0 0,0 0 0,0 0 0,0 0 0,1 0 0,-1 0 0,0 0 0,0 0 0,0 0 0,0 0 0,0 0 0,0 0 0,0 0 0,0 0 0,0 0 0,0 0 0,0 0 0,1 0 0,-1 0 0,0 0 0,0 0 0,0 0 0,0 0 0,0 0 0,0 0 0,0 0 0,0 1 0,0-1 0,0 0 0,0 0 0,0 0 0,0 0 0,0 0 0,0 0 0,0 0 0,0 0 0,0 0 0,0 0 0,0 1 0,0-1 0,0 0 0,0 0 0,0 0 0,0 0 0,0 0 0,0 0 0,0 0 0,0 0 0,0 0 0,0 0 0,0 1 0,0-1 0,0 0 0,0 0 0,0 0 0,0 0 0,0 0 0,0 0 0,25-1 0,94-13 0,383-32 0,-127 35 0,-252 13 0,130 18 0,-209-11 0,-44-9 0,1 0 0,-1 0 0,0 0 0,1 0 0,-1 0 0,0 0 0,1 0 0,-1 0 0,0 0 0,0 0 0,1 0 0,-1 1 0,0-1 0,0 0 0,1 0 0,-1 0 0,0 0 0,0 0 0,1 1 0,-1-1 0,0 0 0,0 0 0,1 0 0,-1 1 0,0-1 0,0 0 0,0 0 0,0 1 0,1-1 0,-1 0 0,0 0 0,0 1 0,0-1 0,0 0 0,0 1 0,0-1 0,0 0 0,0 0 0,0 1 0,0-1 0,0 0 0,0 1 0,0-1 0,0 1 0,-14 7 0,-26 1 0,-300 26 0,98-13 0,236-22 0,12-3 0,29-7 0,-6 2 0,-148 20 0,84-8 0,-21 4 0,-87 1 0,124-12 0,18-4 0,29-9 0,23-3 0,0 3 0,1 2 0,1 3 0,0 1 0,99-4 0,-149 14 0,-1 0 0,1 0 0,-1 0 0,1 0 0,-1 0 0,1 1 0,-1-1 0,1 1 0,-1-1 0,1 1 0,-1 0 0,0 0 0,3 1 0,-5-1 0,1-1 0,-1 1 0,0-1 0,1 1 0,-1-1 0,0 1 0,0-1 0,0 1 0,0-1 0,0 1 0,0-1 0,1 1 0,-1-1 0,0 1 0,0-1 0,-1 1 0,1-1 0,0 1 0,0-1 0,0 1 0,0-1 0,0 1 0,0-1 0,-1 1 0,1-1 0,0 1 0,0-1 0,-1 1 0,1-1 0,0 1 0,-1-1 0,1 0 0,-1 1 0,1-1 0,-1 1 0,-5 4 0,0 1 0,-1-1 0,0 0 0,0-1 0,0 1 0,-8 2 0,-103 39 0,127-50 0,14-6 0,1 0 0,33-8 0,-57 18 0,0 0 0,0 0 0,-1 0 0,1 0 0,0 0 0,0 1 0,0-1 0,0 0 0,0 0 0,0 0 0,0 0 0,0 0 0,0 0 0,0 0 0,0 1 0,0-1 0,0 0 0,0 0 0,0 0 0,0 0 0,0 0 0,0 0 0,0 1 0,0-1 0,0 0 0,0 0 0,0 0 0,0 0 0,0 0 0,0 0 0,0 1 0,0-1 0,0 0 0,0 0 0,0 0 0,1 0 0,-1 0 0,0 0 0,0 0 0,0 0 0,0 0 0,0 0 0,0 1 0,0-1 0,0 0 0,1 0 0,-1 0 0,0 0 0,0 0 0,0 0 0,0 0 0,0 0 0,0 0 0,1 0 0,-1 0 0,0 0 0,0 0 0,0 0 0,0 0 0,0 0 0,0 0 0,1 0 0,-3 5 0,12-4 0,116-36 0,-79 21 0,1 1 0,0 2 0,67-5 0,-115 16 0,1-1 0,0 1 0,0 0 0,0 0 0,0 0 0,0 0 0,0 0 0,0 0 0,0 0 0,0 0 0,0 0 0,0 0 0,0 0 0,0 0 0,0 1 0,0-1 0,0 0 0,0 1 0,0-1 0,0 1 0,0-1 0,-1 1 0,1 0 0,0-1 0,0 2 0,-1-1 0,0 0 0,-1 0 0,1 0 0,-1 0 0,1 0 0,-1 0 0,1 0 0,-1 0 0,0-1 0,1 1 0,-1 0 0,0 0 0,0 0 0,0-1 0,0 1 0,1 0 0,-3 0 0,-48 28 0,28-19 0,-1-1 0,-46 10 0,154-50 0,-38 18 0,0 2 0,1 3 0,0 1 0,1 3 0,83 2 0,-130 2 0,0 0 0,0 0 0,0 0 0,0 0 0,0 0 0,0 0 0,0 0 0,-1 1 0,1-1 0,0 0 0,0 0 0,0 1 0,0-1 0,-1 1 0,1-1 0,0 1 0,0-1 0,-1 1 0,1-1 0,1 2 0,-12 7 0,-29 7 0,-8-3 0,-1-2 0,-87 9 0,122-23 0,20-6 0,22-10 0,-4 7 0,1 2 0,0 0 0,1 2 0,0 1 0,1 1 0,-1 1 0,45-2 0,-69 7 0,0 1 0,0-1 0,-1 1 0,1 0 0,0 0 0,0 0 0,-1 0 0,1 0 0,0 1 0,-1-1 0,0 1 0,1 0 0,-1 0 0,0 0 0,0 0 0,0 0 0,0 0 0,0 0 0,0 1 0,-1-1 0,1 1 0,-1-1 0,0 1 0,1 0 0,0 4 0,-2-5 0,-1 0 0,1-1 0,-1 1 0,0 0 0,1 0 0,-1 0 0,0 0 0,0 0 0,0-1 0,0 1 0,-1 0 0,1-1 0,-3 3 0,-1 6 0,30-15 0,-8-1 0,44-11 0,-57 16 0,0 0 0,-1 1 0,1-1 0,0 1 0,0 0 0,0 0 0,-1 0 0,1 1 0,0-1 0,0 1 0,-1 0 0,8 2 0,-11-3 0,0 0 0,0 1 0,0-1 0,1 0 0,-1 0 0,0 0 0,0 0 0,0 0 0,1 0 0,-1 0 0,0 1 0,0-1 0,0 0 0,0 0 0,0 0 0,0 1 0,1-1 0,-1 0 0,0 0 0,0 0 0,0 1 0,0-1 0,0 0 0,0 0 0,0 0 0,0 1 0,0-1 0,0 0 0,0 0 0,0 0 0,0 1 0,0-1 0,0 0 0,0 0 0,0 1 0,0-1 0,0 0 0,0 0 0,0 0 0,0 1 0,-1-1 0,1 0 0,0 0 0,0 0 0,0 0 0,0 1 0,0-1 0,-1 0 0,1 0 0,-15 10 0,-20 3 0,15-10 0,0-1 0,0-1 0,0-1 0,0 0 0,0-2 0,0 0 0,-32-8 0,52 10 0,0 0 0,-1 0 0,1 0 0,0 0 0,0 0 0,-1 0 0,1 0 0,0 0 0,0 0 0,0 0 0,-1 0 0,1 0 0,0 0 0,0 0 0,0-1 0,-1 1 0,1 0 0,0 0 0,0 0 0,0 0 0,-1 0 0,1 0 0,0 0 0,0-1 0,0 1 0,0 0 0,-1 0 0,1 0 0,0-1 0,0 1 0,0 0 0,0 0 0,0 0 0,0-1 0,0 1 0,0 0 0,0 0 0,0 0 0,0-1 0,0 1 0,0 0 0,0 0 0,0-1 0,0 1 0,0 0 0,0 0 0,0 0 0,0-1 0,0 1 0,0 0 0,0 0 0,0 0 0,0-1 0,0 1 0,1 0 0,16-8 0,22 0 0,6 4 0,-5 0 0,0 2 0,73 4 0,133 7-272,-190-10-821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5:45.423"/>
    </inkml:context>
    <inkml:brush xml:id="br0">
      <inkml:brushProperty name="width" value="0.05" units="cm"/>
      <inkml:brushProperty name="height" value="0.05" units="cm"/>
      <inkml:brushProperty name="color" value="#FFFFFF"/>
    </inkml:brush>
  </inkml:definitions>
  <inkml:trace contextRef="#ctx0" brushRef="#br0">1 37 24575,'24'0'0,"0"-1"0,1-2 0,-1 0 0,-1-1 0,42-14 0,-48 10-1365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5:46.291"/>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5:47.653"/>
    </inkml:context>
    <inkml:brush xml:id="br0">
      <inkml:brushProperty name="width" value="0.05" units="cm"/>
      <inkml:brushProperty name="height" value="0.05" units="cm"/>
      <inkml:brushProperty name="color" value="#FFFFFF"/>
    </inkml:brush>
  </inkml:definitions>
  <inkml:trace contextRef="#ctx0" brushRef="#br0">1 1 24575,'1'0'0,"0"1"0,2 2 0,-1 1 0,1 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5:48.087"/>
    </inkml:context>
    <inkml:brush xml:id="br0">
      <inkml:brushProperty name="width" value="0.05" units="cm"/>
      <inkml:brushProperty name="height" value="0.05" units="cm"/>
      <inkml:brushProperty name="color" value="#FFFFFF"/>
    </inkml:brush>
  </inkml:definitions>
  <inkml:trace contextRef="#ctx0" brushRef="#br0">11 0 24575,'-1'0'0,"-2"2"0,1 0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5:52.872"/>
    </inkml:context>
    <inkml:brush xml:id="br0">
      <inkml:brushProperty name="width" value="0.05" units="cm"/>
      <inkml:brushProperty name="height" value="0.05" units="cm"/>
      <inkml:brushProperty name="color" value="#FFFFFF"/>
    </inkml:brush>
  </inkml:definitions>
  <inkml:trace contextRef="#ctx0" brushRef="#br0">275 7 24575,'15'-4'0,"4"1"0,-19 4 0,0-1 0,1 1 0,-1-1 0,0 1 0,1-1 0,-1 1 0,0-1 0,0 1 0,0-1 0,1 1 0,-1-1 0,0 1 0,0 0 0,0-1 0,0 1 0,0-1 0,0 1 0,0-1 0,0 1 0,0 0 0,0-1 0,-1 1 0,1-1 0,0 1 0,0-1 0,0 1 0,-1-1 0,1 1 0,0-1 0,-1 1 0,1-1 0,0 1 0,-1-1 0,1 1 0,-1 0 0,-2 3 0,0 0 0,0 0 0,0-1 0,0 1 0,0-1 0,-1 1 0,1-1 0,-1 0 0,0-1 0,-6 4 0,-19 16 0,31-21 0,-1-1 0,1 0 0,-1 1 0,1-1 0,-1 1 0,0 0 0,1 0 0,-1-1 0,0 1 0,1 0 0,-1 0 0,0 0 0,0 0 0,0 0 0,0 1 0,0-1 0,0 0 0,0 0 0,0 1 0,0 1 0,1 0 0,0-1 0,1 1 0,-1-1 0,0 1 0,1-1 0,-1 0 0,1 0 0,5 3 0,16-3 0,-18-2 0,1 0 0,-1 1 0,0 0 0,1 0 0,-1 1 0,12 3 0,-17-4 0,0 0 0,0-1 0,0 1 0,0 0 0,0 0 0,0 0 0,0 0 0,0 0 0,-1 0 0,1 0 0,0 1 0,0-1 0,-1 0 0,1 0 0,-1 1 0,1-1 0,-1 0 0,0 0 0,0 1 0,1-1 0,-1 0 0,0 1 0,0-1 0,0 0 0,0 1 0,0-1 0,-1 1 0,1-1 0,0 0 0,-1 0 0,1 1 0,-1-1 0,1 0 0,-1 0 0,1 1 0,-1-1 0,0 0 0,0 0 0,-1 2 0,-2 4 0,-1 0 0,0 0 0,-1-1 0,1 1 0,-1-1 0,-1 0 0,1 0 0,-1-1 0,0 0 0,-10 6 0,54-46 0,-39 34 0,-1 1 0,1-1 0,0 0 0,-1 1 0,1-1 0,-1 1 0,1 0 0,-1 0 0,1 0 0,0 0 0,-1 0 0,1 0 0,-1 1 0,-3 0 0,-24 17 0,0 1 0,1 1 0,-45 41 0,-8 7 0,78-65 0,0-1 0,0 1 0,1-1 0,-2 0 0,1 0 0,0 0 0,-7 2 0,11-4 0,-1 0 0,1 0 0,-1 0 0,1 0 0,0 0 0,-1 0 0,1 0 0,-1 0 0,1 0 0,0 0 0,-1 0 0,1 0 0,-1 0 0,1-1 0,0 1 0,-1 0 0,1 0 0,0 0 0,-1 0 0,1-1 0,0 1 0,-1 0 0,1 0 0,0-1 0,-1 1 0,1 0 0,0-1 0,0 1 0,-1 0 0,1-1 0,3-21 0,5 3 0,0 1 0,1 0 0,1 0 0,0 1 0,1 0 0,1 1 0,1 0 0,20-19 0,-32 34 0,-1 1 0,1-1 0,0 0 0,0 1 0,0-1 0,0 1 0,0-1 0,0 1 0,0-1 0,0 1 0,0 0 0,0-1 0,0 1 0,0 0 0,0 0 0,0 0 0,0 0 0,0 0 0,0 0 0,0 0 0,0 0 0,1 0 0,-1 0 0,0 1 0,0-1 0,0 0 0,0 1 0,0-1 0,0 1 0,0-1 0,-1 1 0,1-1 0,0 1 0,0 0 0,0-1 0,0 1 0,-1 0 0,1 0 0,0 0 0,0 1 0,4 5 0,0 1 0,-1 0 0,0 0 0,4 12 0,-6-16 0,-1 1 0,1 0 0,1-1 0,-1 1 0,1-1 0,4 7 0,-5-10 0,-1-1 0,0 1 0,1-1 0,-1 0 0,1 1 0,-1-1 0,1 0 0,0 0 0,-1 0 0,1 0 0,-1 0 0,1 0 0,-1-1 0,1 1 0,-1 0 0,1-1 0,-1 1 0,0-1 0,1 0 0,-1 1 0,1-1 0,-1 0 0,0 0 0,2-2 0,35-26 0,-34 26 0,44-44 0,-48 47 0,0-1 0,1 1 0,-1 0 0,0 0 0,0 0 0,1-1 0,-1 1 0,0 0 0,1 0 0,-1 0 0,0 0 0,1 0 0,-1 0 0,0 0 0,1 0 0,-1 0 0,0 0 0,1 0 0,-1 0 0,0 0 0,1 0 0,-1 0 0,0 0 0,1 0 0,-1 0 0,0 0 0,1 0 0,-1 0 0,0 1 0,0-1 0,1 0 0,-1 0 0,0 0 0,0 1 0,1-1 0,-1 0 0,0 0 0,1 1 0,6 16 0,-2 23 0,-5-39 0,1 62 0,-2-55 0,1-41 0,-1-122 0,2 202 0,-3 69 0,2-116 0,0 0 0,0 0 0,0 0 0,-1 0 0,1 0 0,0 0 0,0 0 0,0 0 0,0 0 0,0 0 0,0 0 0,0 0 0,0 0 0,-1 0 0,1 0 0,0 0 0,0 0 0,0 0 0,0 0 0,0 0 0,0 0 0,0 0 0,0 0 0,-1 0 0,1 0 0,0 1 0,0-1 0,0 0 0,0 0 0,0 0 0,0 0 0,0 0 0,0 0 0,0 0 0,0 0 0,0 0 0,0 0 0,0 0 0,-1 0 0,1 1 0,0-1 0,0 0 0,0 0 0,0 0 0,0 0 0,-5-19 0,-5-26 0,3 6 0,3 9 0,-2 0 0,-13-42 0,17 112 0,18 158 0,-39-291 0,18 121 0,3 22 0,4-25 0,-1-19 0,0 0 0,0 1 0,-1-1 0,0 0 0,0 1 0,0-1 0,-1 0 0,-2 8 0,-6-51 0,-7-90 0,39 241 0,-23-115 0,-1 1 0,1-1 0,0 0 0,0 1 0,0-1 0,0 0 0,0 1 0,0-1 0,0 0 0,0 1 0,0-1 0,0 0 0,0 1 0,0-1 0,0 0 0,0 1 0,1-1 0,-1 1 0,0-1 0,1 0 0,-1 1 0,0-1 0,1 1 0,-1-1 0,1 1 0,-1-1 0,0 1 0,2-2 0,-1 3 0,0-1 0,-1 0 0,1 1 0,0-1 0,0 1 0,-1-1 0,1 1 0,0-1 0,-1 1 0,1-1 0,0 1 0,-1 0 0,1-1 0,-1 1 0,1 0 0,-1 0 0,1 0 0,-1-1 0,0 1 0,1 0 0,-1 0 0,0 0 0,0 0 0,1-1 0,-1 1 0,0 0 0,0 0 0,0 0 0,0 1 0,1 1 0,1-1 0,0 0 0,0 1 0,0-1 0,0 0 0,0-1 0,0 1 0,0 0 0,1 0 0,-1-1 0,1 0 0,-1 1 0,1-1 0,0 0 0,-1 0 0,1 0 0,3 0 0,34 19 0,-40-20 0,1 1 0,0 0 0,0-1 0,0 1 0,-1 0 0,1 0 0,-1 0 0,1 0 0,0-1 0,-1 1 0,1 0 0,-1 0 0,0 0 0,1 0 0,-1 0 0,0 0 0,0 0 0,1 0 0,-1 0 0,0 0 0,0 1 0,0-1 0,0 0 0,0 0 0,-1 0 0,1 0 0,0 0 0,0 0 0,-1 0 0,1 0 0,0 0 0,-1 0 0,0 1 0,1-1 0,-1 0 0,1-1 0,-1 1 0,1 0 0,-1 0 0,1 0 0,-1 0 0,0-1 0,1 1 0,-1 0 0,0 0 0,0-1 0,1 1 0,-1-1 0,0 1 0,0-1 0,0 1 0,0-1 0,0 1 0,0-1 0,1 0 0,-1 1 0,0-1 0,0 0 0,0 0 0,0 0 0,0 0 0,0 0 0,0 0 0,0 0 0,0 0 0,0 0 0,0-1 0,0 1 0,0 0 0,0 0 0,0-1 0,0 1 0,-1-1 0,1 0 0,0 0 0,0 0 0,0 0 0,0 0 0,0 0 0,0 0 0,1 0 0,-1 0 0,0 0 0,1 0 0,-1 0 0,1 0 0,-1-1 0,1 1 0,-1 0 0,1 0 0,0-1 0,0 1 0,0 0 0,-1-1 0,1 1 0,1 0 0,-1 0 0,0-1 0,0 1 0,0 0 0,1-1 0,-1 1 0,0 0 0,1 0 0,-1 0 0,2-2 0,19-20 0,-5 6 0,-19 14 0,-11 4 0,-255 53 0,368-69 0,2 3 0,183 5 0,-280 7 0,1 1 0,0-1 0,-1 1 0,1 0 0,-1 0 0,1 1 0,-1-1 0,0 1 0,0 0 0,0 1 0,0-1 0,5 4 0,-9-6 0,1 1 0,0 0 0,-1-1 0,1 1 0,0 0 0,-1 0 0,1-1 0,-1 1 0,1 0 0,-1 0 0,0 0 0,1 0 0,-1 0 0,0 0 0,0 0 0,0-1 0,1 1 0,-1 0 0,0 0 0,0 0 0,0 0 0,0 0 0,-1 1 0,0 0 0,0 0 0,0 0 0,0 0 0,0 0 0,0 0 0,0 0 0,-1-1 0,1 1 0,-1 0 0,0-1 0,1 1 0,-1-1 0,0 0 0,-3 2 0,3-1 0,-1 0 0,0 1 0,0-2 0,0 1 0,0 0 0,-1-1 0,1 1 0,0-1 0,-1 0 0,1 0 0,-1 0 0,1-1 0,-1 1 0,1-1 0,-1 0 0,1 0 0,-1 0 0,1-1 0,-1 1 0,1-1 0,-1 1 0,1-1 0,-1 0 0,1-1 0,0 1 0,-1-1 0,1 1 0,0-1 0,0 0 0,-4-3 0,1 1 0,-1 1 0,1 1 0,-1-1 0,0 1 0,0 0 0,0 0 0,0 1 0,-1 0 0,1 0 0,-13 1 0,-10-3 0,9 1 0,13 1 0,0 1 0,-1-2 0,1 1 0,0-1 0,0 0 0,-11-6 0,18 8 0,1 0 0,-1 0 0,1 0 0,-1 0 0,1-1 0,-1 1 0,1 0 0,0 0 0,-1-1 0,1 1 0,-1 0 0,1 0 0,0-1 0,-1 1 0,1-1 0,0 1 0,0 0 0,-1-1 0,1 1 0,0-1 0,0 1 0,0 0 0,-1-1 0,1 1 0,0-1 0,0 1 0,0-1 0,0 1 0,0-1 0,0 1 0,0-1 0,0 1 0,0-1 0,0 1 0,0 0 0,0-1 0,0 1 0,0-1 0,1 1 0,-1-1 0,0 1 0,0-1 0,0 1 0,1 0 0,-1-1 0,0 1 0,1-1 0,-1 1 0,0 0 0,1-1 0,-1 1 0,0 0 0,1 0 0,-1-1 0,0 1 0,1 0 0,-1 0 0,1 0 0,-1-1 0,1 1 0,-1 0 0,1 0 0,-1 0 0,1 0 0,-1 0 0,0 0 0,1 0 0,0 0 0,0 0 0,-1-1 0,1 1 0,0 0 0,-1 0 0,1 0 0,-1 0 0,1-1 0,0 1 0,-1 0 0,1 0 0,0 0 0,-1 0 0,1 1 0,-1-1 0,1 0 0,0 0 0,-1 0 0,1 0 0,-1 1 0,1-1 0,0 0 0,-1 0 0,1 1 0,-1-1 0,1 1 0,-1-1 0,1 0 0,-1 1 0,0-1 0,1 1 0,-1-1 0,1 1 0,-1-1 0,0 1 0,1-1 0,-1 1 0,0 0 0,0-1 0,0 1 0,1-1 0,-1 1 0,0 0 0,0-1 0,0 1 0,0-1 0,0 1 0,0 0 0,0-1 0,0 1 0,0 0 0,0-1 0,-1 1 0,1-1 0,0 1 0,0 0 0,-1 0 0,-1 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5:54.223"/>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3T08:35:58.410"/>
    </inkml:context>
    <inkml:brush xml:id="br0">
      <inkml:brushProperty name="width" value="0.05" units="cm"/>
      <inkml:brushProperty name="height" value="0.05" units="cm"/>
      <inkml:brushProperty name="color" value="#FFFFFF"/>
    </inkml:brush>
  </inkml:definitions>
  <inkml:trace contextRef="#ctx0" brushRef="#br0">10 32 24575,'0'0'0,"0"-1"0,0-2 0,0-1 0,0-1 0,-2 0 0,1 0 0,-2 0 0,1 1 0,1 5 0,2 2 0,2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2022-05-23</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‹Nº›</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1138831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2022-05-23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‹Nº›</a:t>
            </a:fld>
            <a:endParaRPr lang="ko-KR" altLang="en-US"/>
          </a:p>
        </p:txBody>
      </p:sp>
      <p:sp>
        <p:nvSpPr>
          <p:cNvPr id="9" name="제목 1"/>
          <p:cNvSpPr>
            <a:spLocks noGrp="1"/>
          </p:cNvSpPr>
          <p:nvPr>
            <p:ph type="ctrTitle" hasCustomPrompt="1"/>
          </p:nvPr>
        </p:nvSpPr>
        <p:spPr>
          <a:xfrm>
            <a:off x="457200" y="1124744"/>
            <a:ext cx="4906888" cy="2304256"/>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2022-05-23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‹Nº›</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2022-05-23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‹Nº›</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359532" y="75550"/>
            <a:ext cx="8424936" cy="761305"/>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2022-05-23</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‹Nº›</a:t>
            </a:fld>
            <a:endParaRPr lang="ko-KR" altLang="en-US"/>
          </a:p>
        </p:txBody>
      </p:sp>
      <p:sp>
        <p:nvSpPr>
          <p:cNvPr id="6" name="내용 개체 틀 2"/>
          <p:cNvSpPr>
            <a:spLocks noGrp="1"/>
          </p:cNvSpPr>
          <p:nvPr>
            <p:ph idx="1"/>
          </p:nvPr>
        </p:nvSpPr>
        <p:spPr>
          <a:xfrm>
            <a:off x="359533" y="1268760"/>
            <a:ext cx="8424936" cy="5112568"/>
          </a:xfrm>
        </p:spPr>
        <p:txBody>
          <a:bodyPr>
            <a:normAutofit/>
          </a:bodyPr>
          <a:lstStyle>
            <a:lvl1pPr algn="l">
              <a:buNone/>
              <a:defRPr sz="1600" i="1" baseline="0">
                <a:solidFill>
                  <a:schemeClr val="tx1">
                    <a:lumMod val="75000"/>
                    <a:lumOff val="25000"/>
                  </a:schemeClr>
                </a:solidFill>
                <a:latin typeface="+mj-lt"/>
                <a:ea typeface="맑은 고딕" panose="020B0503020000020004" pitchFamily="50" charset="-127"/>
              </a:defRPr>
            </a:lvl1pPr>
            <a:lvl2pPr algn="l">
              <a:buNone/>
              <a:defRPr sz="1600" i="1" baseline="0">
                <a:solidFill>
                  <a:schemeClr val="tx1">
                    <a:lumMod val="75000"/>
                    <a:lumOff val="25000"/>
                  </a:schemeClr>
                </a:solidFill>
                <a:latin typeface="+mj-lt"/>
                <a:ea typeface="맑은 고딕" panose="020B0503020000020004" pitchFamily="50" charset="-127"/>
              </a:defRPr>
            </a:lvl2pPr>
            <a:lvl3pPr algn="l">
              <a:buNone/>
              <a:defRPr sz="1600" i="1" baseline="0">
                <a:solidFill>
                  <a:schemeClr val="tx1">
                    <a:lumMod val="75000"/>
                    <a:lumOff val="25000"/>
                  </a:schemeClr>
                </a:solidFill>
                <a:latin typeface="+mj-lt"/>
                <a:ea typeface="맑은 고딕" panose="020B0503020000020004" pitchFamily="50" charset="-127"/>
              </a:defRPr>
            </a:lvl3pPr>
            <a:lvl4pPr algn="l">
              <a:buNone/>
              <a:defRPr sz="1600" i="1" baseline="0">
                <a:solidFill>
                  <a:schemeClr val="tx1">
                    <a:lumMod val="75000"/>
                    <a:lumOff val="25000"/>
                  </a:schemeClr>
                </a:solidFill>
                <a:latin typeface="+mj-lt"/>
                <a:ea typeface="맑은 고딕" panose="020B0503020000020004" pitchFamily="50" charset="-127"/>
              </a:defRPr>
            </a:lvl4pPr>
            <a:lvl5pPr algn="l">
              <a:buNone/>
              <a:defRPr sz="1600" i="1" baseline="0">
                <a:solidFill>
                  <a:schemeClr val="tx1">
                    <a:lumMod val="75000"/>
                    <a:lumOff val="25000"/>
                  </a:schemeClr>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787"/>
            <a:ext cx="9144000" cy="6858000"/>
          </a:xfrm>
          <a:prstGeom prst="rect">
            <a:avLst/>
          </a:prstGeom>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2022-05-23</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‹Nº›</a:t>
            </a:fld>
            <a:endParaRPr lang="ko-KR" altLang="en-US"/>
          </a:p>
        </p:txBody>
      </p:sp>
      <p:sp>
        <p:nvSpPr>
          <p:cNvPr id="8" name="제목 1"/>
          <p:cNvSpPr>
            <a:spLocks noGrp="1"/>
          </p:cNvSpPr>
          <p:nvPr>
            <p:ph type="title"/>
          </p:nvPr>
        </p:nvSpPr>
        <p:spPr>
          <a:xfrm>
            <a:off x="359532" y="75550"/>
            <a:ext cx="8424936" cy="761305"/>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9D2AB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9" name="내용 개체 틀 2"/>
          <p:cNvSpPr>
            <a:spLocks noGrp="1"/>
          </p:cNvSpPr>
          <p:nvPr>
            <p:ph idx="1"/>
          </p:nvPr>
        </p:nvSpPr>
        <p:spPr>
          <a:xfrm>
            <a:off x="359532" y="1268760"/>
            <a:ext cx="8424936" cy="5112568"/>
          </a:xfrm>
        </p:spPr>
        <p:txBody>
          <a:bodyPr>
            <a:normAutofit/>
          </a:bodyPr>
          <a:lstStyle>
            <a:lvl1pPr algn="l">
              <a:buNone/>
              <a:defRPr sz="1600" i="1" u="none" baseline="0">
                <a:solidFill>
                  <a:schemeClr val="tx1">
                    <a:lumMod val="75000"/>
                    <a:lumOff val="25000"/>
                  </a:schemeClr>
                </a:solidFill>
                <a:latin typeface="+mj-lt"/>
                <a:ea typeface="맑은 고딕" panose="020B0503020000020004" pitchFamily="50" charset="-127"/>
              </a:defRPr>
            </a:lvl1pPr>
            <a:lvl2pPr algn="l">
              <a:buNone/>
              <a:defRPr sz="1600" i="1" u="none" baseline="0">
                <a:solidFill>
                  <a:schemeClr val="tx1">
                    <a:lumMod val="75000"/>
                    <a:lumOff val="25000"/>
                  </a:schemeClr>
                </a:solidFill>
                <a:latin typeface="+mj-lt"/>
                <a:ea typeface="맑은 고딕" panose="020B0503020000020004" pitchFamily="50" charset="-127"/>
              </a:defRPr>
            </a:lvl2pPr>
            <a:lvl3pPr algn="l">
              <a:buNone/>
              <a:defRPr sz="1600" i="1" u="none" baseline="0">
                <a:solidFill>
                  <a:schemeClr val="tx1">
                    <a:lumMod val="75000"/>
                    <a:lumOff val="25000"/>
                  </a:schemeClr>
                </a:solidFill>
                <a:latin typeface="+mj-lt"/>
                <a:ea typeface="맑은 고딕" panose="020B0503020000020004" pitchFamily="50" charset="-127"/>
              </a:defRPr>
            </a:lvl3pPr>
            <a:lvl4pPr algn="l">
              <a:buNone/>
              <a:defRPr sz="1600" i="1" u="none" baseline="0">
                <a:solidFill>
                  <a:schemeClr val="tx1">
                    <a:lumMod val="75000"/>
                    <a:lumOff val="25000"/>
                  </a:schemeClr>
                </a:solidFill>
                <a:latin typeface="+mj-lt"/>
                <a:ea typeface="맑은 고딕" panose="020B0503020000020004" pitchFamily="50" charset="-127"/>
              </a:defRPr>
            </a:lvl4pPr>
            <a:lvl5pPr algn="l">
              <a:buNone/>
              <a:defRPr sz="1600" i="1" u="none" baseline="0">
                <a:solidFill>
                  <a:schemeClr val="tx1">
                    <a:lumMod val="75000"/>
                    <a:lumOff val="25000"/>
                  </a:schemeClr>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2022-05-23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‹Nº›</a:t>
            </a:fld>
            <a:endParaRPr lang="ko-KR" altLang="en-US"/>
          </a:p>
        </p:txBody>
      </p:sp>
      <p:sp>
        <p:nvSpPr>
          <p:cNvPr id="6" name="제목 1"/>
          <p:cNvSpPr>
            <a:spLocks noGrp="1"/>
          </p:cNvSpPr>
          <p:nvPr>
            <p:ph type="ctrTitle"/>
          </p:nvPr>
        </p:nvSpPr>
        <p:spPr>
          <a:xfrm>
            <a:off x="539552" y="1988840"/>
            <a:ext cx="8064896" cy="1321940"/>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2022-05-23</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‹Nº›</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0.xml"/><Relationship Id="rId1" Type="http://schemas.openxmlformats.org/officeDocument/2006/relationships/slideLayout" Target="../slideLayouts/slideLayout4.xml"/><Relationship Id="rId5" Type="http://schemas.openxmlformats.org/officeDocument/2006/relationships/customXml" Target="../ink/ink12.xml"/><Relationship Id="rId4" Type="http://schemas.openxmlformats.org/officeDocument/2006/relationships/customXml" Target="../ink/ink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6.xml"/><Relationship Id="rId18" Type="http://schemas.openxmlformats.org/officeDocument/2006/relationships/customXml" Target="../ink/ink9.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4.png"/><Relationship Id="rId17" Type="http://schemas.openxmlformats.org/officeDocument/2006/relationships/customXml" Target="../ink/ink8.xml"/><Relationship Id="rId2" Type="http://schemas.openxmlformats.org/officeDocument/2006/relationships/image" Target="../media/image9.png"/><Relationship Id="rId16"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3.png"/><Relationship Id="rId19"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customXml" Target="../ink/ink4.xml"/><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07504" y="260648"/>
            <a:ext cx="8739823" cy="2566161"/>
          </a:xfrm>
          <a:prstGeom prst="rect">
            <a:avLst/>
          </a:prstGeom>
          <a:gradFill>
            <a:gsLst>
              <a:gs pos="61000">
                <a:schemeClr val="bg1">
                  <a:alpha val="0"/>
                </a:schemeClr>
              </a:gs>
              <a:gs pos="100000">
                <a:srgbClr val="262EAB">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제목 6"/>
          <p:cNvSpPr>
            <a:spLocks noGrp="1"/>
          </p:cNvSpPr>
          <p:nvPr>
            <p:ph type="ctrTitle"/>
          </p:nvPr>
        </p:nvSpPr>
        <p:spPr>
          <a:xfrm>
            <a:off x="107504" y="476671"/>
            <a:ext cx="4824536" cy="1440161"/>
          </a:xfrm>
        </p:spPr>
        <p:txBody>
          <a:bodyPr/>
          <a:lstStyle/>
          <a:p>
            <a:pPr algn="ctr"/>
            <a:r>
              <a:rPr lang="en-US" altLang="ko-KR" sz="4800" b="1" dirty="0">
                <a:ln w="22225">
                  <a:solidFill>
                    <a:schemeClr val="accent2"/>
                  </a:solidFill>
                  <a:prstDash val="solid"/>
                </a:ln>
              </a:rPr>
              <a:t>PROYECTO DAM</a:t>
            </a:r>
            <a:br>
              <a:rPr lang="en-US" altLang="ko-KR" sz="4800" b="1" dirty="0">
                <a:ln w="22225">
                  <a:solidFill>
                    <a:schemeClr val="accent2"/>
                  </a:solidFill>
                  <a:prstDash val="solid"/>
                </a:ln>
              </a:rPr>
            </a:br>
            <a:r>
              <a:rPr lang="en-US" altLang="ko-KR" sz="3600" b="1" dirty="0">
                <a:ln w="22225">
                  <a:solidFill>
                    <a:schemeClr val="accent2"/>
                  </a:solidFill>
                  <a:prstDash val="solid"/>
                </a:ln>
              </a:rPr>
              <a:t>Desarrollo App Android</a:t>
            </a:r>
            <a:br>
              <a:rPr lang="en-US" altLang="ko-KR" sz="3600" b="1" dirty="0"/>
            </a:br>
            <a:endParaRPr lang="ko-KR" altLang="en-US" sz="4800" b="1"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3645024"/>
            <a:ext cx="3816424" cy="3450747"/>
          </a:xfrm>
          <a:prstGeom prst="rect">
            <a:avLst/>
          </a:prstGeom>
        </p:spPr>
      </p:pic>
      <p:sp>
        <p:nvSpPr>
          <p:cNvPr id="31" name="제목 6"/>
          <p:cNvSpPr txBox="1">
            <a:spLocks/>
          </p:cNvSpPr>
          <p:nvPr/>
        </p:nvSpPr>
        <p:spPr>
          <a:xfrm>
            <a:off x="755577" y="1880510"/>
            <a:ext cx="3960440" cy="934192"/>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anose="020B0503020000020004" pitchFamily="50" charset="-127"/>
                <a:cs typeface="+mj-cs"/>
              </a:defRPr>
            </a:lvl1pPr>
          </a:lstStyle>
          <a:p>
            <a:pPr algn="r"/>
            <a:r>
              <a:rPr lang="es-ES" altLang="ko-KR" sz="2800" b="1" i="1" dirty="0">
                <a:ln w="0"/>
                <a:effectLst>
                  <a:glow rad="228600">
                    <a:schemeClr val="accent4">
                      <a:satMod val="175000"/>
                      <a:alpha val="40000"/>
                    </a:schemeClr>
                  </a:glow>
                  <a:reflection blurRad="6350" stA="53000" endA="300" endPos="35500" dir="5400000" sy="-90000" algn="bl" rotWithShape="0"/>
                </a:effectLst>
              </a:rPr>
              <a:t>Carlos Rabinal Mínguez</a:t>
            </a:r>
          </a:p>
          <a:p>
            <a:pPr algn="r"/>
            <a:r>
              <a:rPr lang="es-ES" sz="2800" b="1" i="1" dirty="0">
                <a:ln w="0"/>
                <a:effectLst>
                  <a:glow rad="228600">
                    <a:schemeClr val="accent4">
                      <a:satMod val="175000"/>
                      <a:alpha val="40000"/>
                    </a:schemeClr>
                  </a:glow>
                  <a:reflection blurRad="6350" stA="53000" endA="300" endPos="35500" dir="5400000" sy="-90000" algn="bl" rotWithShape="0"/>
                </a:effectLst>
              </a:rPr>
              <a:t>Elena Santos Molina</a:t>
            </a:r>
            <a:endParaRPr lang="es-ES" sz="4000" b="1" i="1" dirty="0">
              <a:ln w="0"/>
              <a:effectLst>
                <a:glow rad="228600">
                  <a:schemeClr val="accent4">
                    <a:satMod val="175000"/>
                    <a:alpha val="40000"/>
                  </a:schemeClr>
                </a:glow>
                <a:reflection blurRad="6350" stA="53000" endA="300" endPos="35500" dir="5400000" sy="-90000" algn="bl" rotWithShape="0"/>
              </a:effectLst>
            </a:endParaRPr>
          </a:p>
        </p:txBody>
      </p:sp>
      <p:sp>
        <p:nvSpPr>
          <p:cNvPr id="32" name="Rectángulo 31"/>
          <p:cNvSpPr/>
          <p:nvPr/>
        </p:nvSpPr>
        <p:spPr>
          <a:xfrm>
            <a:off x="179513" y="3320671"/>
            <a:ext cx="4536504" cy="729687"/>
          </a:xfrm>
          <a:prstGeom prst="rect">
            <a:avLst/>
          </a:prstGeom>
        </p:spPr>
        <p:txBody>
          <a:bodyPr wrap="square">
            <a:spAutoFit/>
          </a:bodyPr>
          <a:lstStyle/>
          <a:p>
            <a:pPr lvl="0" algn="ctr">
              <a:lnSpc>
                <a:spcPts val="1500"/>
              </a:lnSpc>
              <a:defRPr/>
            </a:pPr>
            <a:r>
              <a:rPr lang="en-US" altLang="ko-KR" sz="3300" b="1" i="1" dirty="0">
                <a:solidFill>
                  <a:schemeClr val="accent6">
                    <a:lumMod val="60000"/>
                    <a:lumOff val="40000"/>
                  </a:schemeClr>
                </a:solidFill>
                <a:latin typeface="+mj-lt"/>
                <a:ea typeface="맑은 고딕" pitchFamily="50" charset="-127"/>
                <a:cs typeface="굴림" pitchFamily="50" charset="-127"/>
              </a:rPr>
              <a:t>RECREO FOOD DELIVERY </a:t>
            </a:r>
          </a:p>
          <a:p>
            <a:pPr lvl="0" algn="ctr">
              <a:lnSpc>
                <a:spcPts val="1500"/>
              </a:lnSpc>
              <a:defRPr/>
            </a:pPr>
            <a:endParaRPr lang="en-US" altLang="ko-KR" sz="3300" b="1" i="1" dirty="0">
              <a:solidFill>
                <a:schemeClr val="accent6">
                  <a:lumMod val="60000"/>
                  <a:lumOff val="40000"/>
                </a:schemeClr>
              </a:solidFill>
              <a:latin typeface="+mj-lt"/>
              <a:ea typeface="맑은 고딕" pitchFamily="50" charset="-127"/>
              <a:cs typeface="굴림" pitchFamily="50" charset="-127"/>
            </a:endParaRPr>
          </a:p>
          <a:p>
            <a:pPr lvl="0" algn="ctr">
              <a:lnSpc>
                <a:spcPts val="1500"/>
              </a:lnSpc>
              <a:defRPr/>
            </a:pPr>
            <a:r>
              <a:rPr lang="en-US" altLang="ko-KR" sz="3300" b="1" i="1" dirty="0">
                <a:solidFill>
                  <a:schemeClr val="accent6">
                    <a:lumMod val="60000"/>
                    <a:lumOff val="40000"/>
                  </a:schemeClr>
                </a:solidFill>
                <a:latin typeface="+mj-lt"/>
                <a:ea typeface="맑은 고딕" pitchFamily="50" charset="-127"/>
                <a:cs typeface="굴림" pitchFamily="50" charset="-127"/>
              </a:rPr>
              <a:t>APP ANDROID STUDIO</a:t>
            </a:r>
          </a:p>
        </p:txBody>
      </p:sp>
    </p:spTree>
    <p:extLst>
      <p:ext uri="{BB962C8B-B14F-4D97-AF65-F5344CB8AC3E}">
        <p14:creationId xmlns:p14="http://schemas.microsoft.com/office/powerpoint/2010/main" val="280332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kumimoji="1" lang="en-US" altLang="ko-KR" sz="3600" dirty="0">
                <a:cs typeface="굴림" pitchFamily="50" charset="-127"/>
              </a:rPr>
              <a:t>05. CONCLUSIONES</a:t>
            </a:r>
            <a:endParaRPr lang="es-ES" sz="3600" dirty="0"/>
          </a:p>
        </p:txBody>
      </p:sp>
      <p:sp>
        <p:nvSpPr>
          <p:cNvPr id="3" name="Marcador de contenido 2"/>
          <p:cNvSpPr>
            <a:spLocks noGrp="1"/>
          </p:cNvSpPr>
          <p:nvPr>
            <p:ph idx="1"/>
          </p:nvPr>
        </p:nvSpPr>
        <p:spPr>
          <a:xfrm>
            <a:off x="179512" y="2060848"/>
            <a:ext cx="8604956" cy="2448272"/>
          </a:xfrm>
        </p:spPr>
        <p:txBody>
          <a:bodyPr/>
          <a:lstStyle/>
          <a:p>
            <a:pPr algn="just"/>
            <a:r>
              <a:rPr lang="es-ES" dirty="0">
                <a:solidFill>
                  <a:srgbClr val="0070C0"/>
                </a:solidFill>
              </a:rPr>
              <a:t>	Con esta aplicación hemos querido dar servicio y la facilidad al usuario de gestionar su demanda </a:t>
            </a:r>
          </a:p>
          <a:p>
            <a:pPr algn="just"/>
            <a:r>
              <a:rPr lang="es-ES" dirty="0">
                <a:solidFill>
                  <a:srgbClr val="0070C0"/>
                </a:solidFill>
              </a:rPr>
              <a:t>	de alimentación a través de una aplicación móvil. </a:t>
            </a:r>
          </a:p>
          <a:p>
            <a:pPr algn="just"/>
            <a:r>
              <a:rPr lang="es-ES" dirty="0">
                <a:solidFill>
                  <a:srgbClr val="0070C0"/>
                </a:solidFill>
              </a:rPr>
              <a:t>	Hoy en día el tiempo es oro y hemos querido fusionar una necesidad básica con la gestión del </a:t>
            </a:r>
          </a:p>
          <a:p>
            <a:pPr algn="just"/>
            <a:r>
              <a:rPr lang="es-ES" dirty="0">
                <a:solidFill>
                  <a:srgbClr val="0070C0"/>
                </a:solidFill>
              </a:rPr>
              <a:t>	tiempo.</a:t>
            </a:r>
          </a:p>
          <a:p>
            <a:pPr algn="just"/>
            <a:r>
              <a:rPr lang="es-ES" dirty="0">
                <a:solidFill>
                  <a:srgbClr val="0070C0"/>
                </a:solidFill>
              </a:rPr>
              <a:t>	A nivel técnico hemos tenido bloqueos con la base de datos. Hemos intentado implementar la </a:t>
            </a:r>
          </a:p>
          <a:p>
            <a:pPr algn="just"/>
            <a:r>
              <a:rPr lang="es-ES" dirty="0">
                <a:solidFill>
                  <a:srgbClr val="0070C0"/>
                </a:solidFill>
              </a:rPr>
              <a:t>	base de datos con </a:t>
            </a:r>
            <a:r>
              <a:rPr lang="es-ES" dirty="0" err="1">
                <a:solidFill>
                  <a:srgbClr val="0070C0"/>
                </a:solidFill>
              </a:rPr>
              <a:t>Firebase</a:t>
            </a:r>
            <a:r>
              <a:rPr lang="es-ES" dirty="0">
                <a:solidFill>
                  <a:srgbClr val="0070C0"/>
                </a:solidFill>
              </a:rPr>
              <a:t> pero no hemos conseguido resultado. Hay otro proyecto empezado 	</a:t>
            </a:r>
          </a:p>
          <a:p>
            <a:pPr algn="just"/>
            <a:r>
              <a:rPr lang="es-ES" dirty="0">
                <a:solidFill>
                  <a:srgbClr val="0070C0"/>
                </a:solidFill>
              </a:rPr>
              <a:t>	con esta base de datos.</a:t>
            </a:r>
          </a:p>
        </p:txBody>
      </p:sp>
      <p:grpSp>
        <p:nvGrpSpPr>
          <p:cNvPr id="7" name="Grupo 6">
            <a:extLst>
              <a:ext uri="{FF2B5EF4-FFF2-40B4-BE49-F238E27FC236}">
                <a16:creationId xmlns:a16="http://schemas.microsoft.com/office/drawing/2014/main" id="{5E8F28D0-0C04-D6C0-105E-EE3BAD3B60E7}"/>
              </a:ext>
            </a:extLst>
          </p:cNvPr>
          <p:cNvGrpSpPr/>
          <p:nvPr/>
        </p:nvGrpSpPr>
        <p:grpSpPr>
          <a:xfrm>
            <a:off x="273632" y="1480296"/>
            <a:ext cx="360" cy="360"/>
            <a:chOff x="273632" y="1480296"/>
            <a:chExt cx="360" cy="360"/>
          </a:xfrm>
        </p:grpSpPr>
        <mc:AlternateContent xmlns:mc="http://schemas.openxmlformats.org/markup-compatibility/2006" xmlns:p14="http://schemas.microsoft.com/office/powerpoint/2010/main">
          <mc:Choice Requires="p14">
            <p:contentPart p14:bwMode="auto" r:id="rId2">
              <p14:nvContentPartPr>
                <p14:cNvPr id="4" name="Entrada de lápiz 3">
                  <a:extLst>
                    <a:ext uri="{FF2B5EF4-FFF2-40B4-BE49-F238E27FC236}">
                      <a16:creationId xmlns:a16="http://schemas.microsoft.com/office/drawing/2014/main" id="{4EFFB70B-4A41-11EC-7FC7-46FEE8C56C27}"/>
                    </a:ext>
                  </a:extLst>
                </p14:cNvPr>
                <p14:cNvContentPartPr/>
                <p14:nvPr/>
              </p14:nvContentPartPr>
              <p14:xfrm>
                <a:off x="273632" y="1480296"/>
                <a:ext cx="360" cy="360"/>
              </p14:xfrm>
            </p:contentPart>
          </mc:Choice>
          <mc:Fallback xmlns="">
            <p:pic>
              <p:nvPicPr>
                <p:cNvPr id="4" name="Entrada de lápiz 3">
                  <a:extLst>
                    <a:ext uri="{FF2B5EF4-FFF2-40B4-BE49-F238E27FC236}">
                      <a16:creationId xmlns:a16="http://schemas.microsoft.com/office/drawing/2014/main" id="{4EFFB70B-4A41-11EC-7FC7-46FEE8C56C27}"/>
                    </a:ext>
                  </a:extLst>
                </p:cNvPr>
                <p:cNvPicPr/>
                <p:nvPr/>
              </p:nvPicPr>
              <p:blipFill>
                <a:blip r:embed="rId3"/>
                <a:stretch>
                  <a:fillRect/>
                </a:stretch>
              </p:blipFill>
              <p:spPr>
                <a:xfrm>
                  <a:off x="264632" y="14712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65320EC1-1B9B-05B4-66BE-FEB94AD3E00A}"/>
                    </a:ext>
                  </a:extLst>
                </p14:cNvPr>
                <p14:cNvContentPartPr/>
                <p14:nvPr/>
              </p14:nvContentPartPr>
              <p14:xfrm>
                <a:off x="273632" y="1480296"/>
                <a:ext cx="360" cy="360"/>
              </p14:xfrm>
            </p:contentPart>
          </mc:Choice>
          <mc:Fallback xmlns="">
            <p:pic>
              <p:nvPicPr>
                <p:cNvPr id="5" name="Entrada de lápiz 4">
                  <a:extLst>
                    <a:ext uri="{FF2B5EF4-FFF2-40B4-BE49-F238E27FC236}">
                      <a16:creationId xmlns:a16="http://schemas.microsoft.com/office/drawing/2014/main" id="{65320EC1-1B9B-05B4-66BE-FEB94AD3E00A}"/>
                    </a:ext>
                  </a:extLst>
                </p:cNvPr>
                <p:cNvPicPr/>
                <p:nvPr/>
              </p:nvPicPr>
              <p:blipFill>
                <a:blip r:embed="rId3"/>
                <a:stretch>
                  <a:fillRect/>
                </a:stretch>
              </p:blipFill>
              <p:spPr>
                <a:xfrm>
                  <a:off x="264632" y="147129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D6D5E429-4514-F69C-77D5-7A0B3622965C}"/>
                  </a:ext>
                </a:extLst>
              </p14:cNvPr>
              <p14:cNvContentPartPr/>
              <p14:nvPr/>
            </p14:nvContentPartPr>
            <p14:xfrm>
              <a:off x="1567472" y="2985816"/>
              <a:ext cx="360" cy="360"/>
            </p14:xfrm>
          </p:contentPart>
        </mc:Choice>
        <mc:Fallback xmlns="">
          <p:pic>
            <p:nvPicPr>
              <p:cNvPr id="6" name="Entrada de lápiz 5">
                <a:extLst>
                  <a:ext uri="{FF2B5EF4-FFF2-40B4-BE49-F238E27FC236}">
                    <a16:creationId xmlns:a16="http://schemas.microsoft.com/office/drawing/2014/main" id="{D6D5E429-4514-F69C-77D5-7A0B3622965C}"/>
                  </a:ext>
                </a:extLst>
              </p:cNvPr>
              <p:cNvPicPr/>
              <p:nvPr/>
            </p:nvPicPr>
            <p:blipFill>
              <a:blip r:embed="rId3"/>
              <a:stretch>
                <a:fillRect/>
              </a:stretch>
            </p:blipFill>
            <p:spPr>
              <a:xfrm>
                <a:off x="1558472" y="2976816"/>
                <a:ext cx="18000" cy="18000"/>
              </a:xfrm>
              <a:prstGeom prst="rect">
                <a:avLst/>
              </a:prstGeom>
            </p:spPr>
          </p:pic>
        </mc:Fallback>
      </mc:AlternateContent>
    </p:spTree>
    <p:extLst>
      <p:ext uri="{BB962C8B-B14F-4D97-AF65-F5344CB8AC3E}">
        <p14:creationId xmlns:p14="http://schemas.microsoft.com/office/powerpoint/2010/main" val="2068767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539552" y="1988840"/>
            <a:ext cx="8064896" cy="1321940"/>
          </a:xfrm>
        </p:spPr>
        <p:txBody>
          <a:bodyPr/>
          <a:lstStyle/>
          <a:p>
            <a:r>
              <a:rPr lang="en-US" altLang="ko-KR" dirty="0"/>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95536" y="548680"/>
            <a:ext cx="2592288" cy="553998"/>
          </a:xfrm>
          <a:prstGeom prst="rect">
            <a:avLst/>
          </a:prstGeom>
          <a:noFill/>
        </p:spPr>
        <p:txBody>
          <a:bodyPr wrap="square" rtlCol="0">
            <a:spAutoFit/>
          </a:bodyPr>
          <a:lstStyle/>
          <a:p>
            <a:r>
              <a:rPr lang="en-US" altLang="ko-KR" sz="3000" b="1" dirty="0">
                <a:solidFill>
                  <a:schemeClr val="bg1"/>
                </a:solidFill>
                <a:latin typeface="+mj-lt"/>
                <a:ea typeface="맑은 고딕" panose="020B0503020000020004" pitchFamily="50" charset="-127"/>
              </a:rPr>
              <a:t>CONTENIDO</a:t>
            </a:r>
            <a:endParaRPr lang="ko-KR" altLang="en-US" sz="3000" b="1" dirty="0">
              <a:solidFill>
                <a:schemeClr val="bg1"/>
              </a:solidFill>
              <a:latin typeface="+mj-lt"/>
              <a:ea typeface="맑은 고딕" panose="020B0503020000020004" pitchFamily="50" charset="-127"/>
            </a:endParaRPr>
          </a:p>
        </p:txBody>
      </p:sp>
      <p:grpSp>
        <p:nvGrpSpPr>
          <p:cNvPr id="2" name="그룹 1"/>
          <p:cNvGrpSpPr/>
          <p:nvPr/>
        </p:nvGrpSpPr>
        <p:grpSpPr>
          <a:xfrm>
            <a:off x="1331640" y="1165402"/>
            <a:ext cx="3859548" cy="692347"/>
            <a:chOff x="2256012" y="1362149"/>
            <a:chExt cx="3859548" cy="692347"/>
          </a:xfrm>
        </p:grpSpPr>
        <p:sp>
          <p:nvSpPr>
            <p:cNvPr id="34" name="Text Box 5"/>
            <p:cNvSpPr txBox="1">
              <a:spLocks noChangeArrowheads="1"/>
            </p:cNvSpPr>
            <p:nvPr/>
          </p:nvSpPr>
          <p:spPr bwMode="auto">
            <a:xfrm>
              <a:off x="2946910" y="1408674"/>
              <a:ext cx="2952750" cy="461665"/>
            </a:xfrm>
            <a:prstGeom prst="rect">
              <a:avLst/>
            </a:prstGeom>
            <a:noFill/>
            <a:ln w="9525">
              <a:noFill/>
              <a:miter lim="800000"/>
              <a:headEnd/>
              <a:tailEnd/>
            </a:ln>
          </p:spPr>
          <p:txBody>
            <a:bodyPr>
              <a:spAutoFit/>
            </a:bodyPr>
            <a:lstStyle/>
            <a:p>
              <a:pPr>
                <a:defRPr/>
              </a:pPr>
              <a:r>
                <a:rPr lang="en-US" altLang="ko-KR" sz="2400" b="1" dirty="0">
                  <a:solidFill>
                    <a:schemeClr val="bg1"/>
                  </a:solidFill>
                  <a:latin typeface="+mj-lt"/>
                  <a:ea typeface="맑은 고딕" panose="020B0503020000020004" pitchFamily="50" charset="-127"/>
                </a:rPr>
                <a:t>INTRODUCCIÓN</a:t>
              </a:r>
              <a:endParaRPr lang="en-US" altLang="ko-KR" b="1" dirty="0">
                <a:solidFill>
                  <a:schemeClr val="bg1"/>
                </a:solidFill>
                <a:latin typeface="+mj-lt"/>
                <a:ea typeface="맑은 고딕" panose="020B0503020000020004" pitchFamily="50" charset="-127"/>
              </a:endParaRPr>
            </a:p>
          </p:txBody>
        </p:sp>
        <p:sp>
          <p:nvSpPr>
            <p:cNvPr id="50" name="Text Box 11"/>
            <p:cNvSpPr txBox="1">
              <a:spLocks noChangeArrowheads="1"/>
            </p:cNvSpPr>
            <p:nvPr/>
          </p:nvSpPr>
          <p:spPr bwMode="auto">
            <a:xfrm>
              <a:off x="2946910" y="1746868"/>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51" name="TextBox 13"/>
            <p:cNvSpPr txBox="1">
              <a:spLocks noChangeArrowheads="1"/>
            </p:cNvSpPr>
            <p:nvPr/>
          </p:nvSpPr>
          <p:spPr bwMode="auto">
            <a:xfrm>
              <a:off x="2256012" y="1362149"/>
              <a:ext cx="652743" cy="646331"/>
            </a:xfrm>
            <a:prstGeom prst="rect">
              <a:avLst/>
            </a:prstGeom>
            <a:noFill/>
            <a:ln w="9525">
              <a:noFill/>
              <a:miter lim="800000"/>
              <a:headEnd/>
              <a:tailEnd/>
            </a:ln>
          </p:spPr>
          <p:txBody>
            <a:bodyPr wrap="none">
              <a:spAutoFit/>
            </a:bodyPr>
            <a:lstStyle/>
            <a:p>
              <a:r>
                <a:rPr lang="en-US" altLang="ko-KR" sz="3600" b="1" dirty="0">
                  <a:solidFill>
                    <a:schemeClr val="bg1"/>
                  </a:solidFill>
                  <a:latin typeface="+mj-lt"/>
                  <a:ea typeface="맑은 고딕" panose="020B0503020000020004" pitchFamily="50" charset="-127"/>
                </a:rPr>
                <a:t>01</a:t>
              </a:r>
              <a:endParaRPr lang="ko-KR" altLang="en-US" sz="2500" b="1" dirty="0">
                <a:solidFill>
                  <a:schemeClr val="bg1"/>
                </a:solidFill>
                <a:latin typeface="+mj-lt"/>
                <a:ea typeface="맑은 고딕" panose="020B0503020000020004" pitchFamily="50" charset="-127"/>
              </a:endParaRPr>
            </a:p>
          </p:txBody>
        </p:sp>
        <p:cxnSp>
          <p:nvCxnSpPr>
            <p:cNvPr id="30" name="직선 연결선 2"/>
            <p:cNvCxnSpPr/>
            <p:nvPr/>
          </p:nvCxnSpPr>
          <p:spPr>
            <a:xfrm>
              <a:off x="2918161" y="1552637"/>
              <a:ext cx="0" cy="501859"/>
            </a:xfrm>
            <a:prstGeom prst="line">
              <a:avLst/>
            </a:prstGeom>
            <a:ln w="38100">
              <a:solidFill>
                <a:srgbClr val="ED6FFE"/>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그룹 2"/>
          <p:cNvGrpSpPr/>
          <p:nvPr/>
        </p:nvGrpSpPr>
        <p:grpSpPr>
          <a:xfrm>
            <a:off x="1335113" y="1818703"/>
            <a:ext cx="4327600" cy="1322614"/>
            <a:chOff x="2256012" y="2117801"/>
            <a:chExt cx="4183584" cy="1028558"/>
          </a:xfrm>
        </p:grpSpPr>
        <p:sp>
          <p:nvSpPr>
            <p:cNvPr id="55" name="Text Box 5"/>
            <p:cNvSpPr txBox="1">
              <a:spLocks noChangeArrowheads="1"/>
            </p:cNvSpPr>
            <p:nvPr/>
          </p:nvSpPr>
          <p:spPr bwMode="auto">
            <a:xfrm>
              <a:off x="2946910" y="2159499"/>
              <a:ext cx="3492686" cy="366321"/>
            </a:xfrm>
            <a:prstGeom prst="rect">
              <a:avLst/>
            </a:prstGeom>
            <a:noFill/>
            <a:ln w="9525">
              <a:noFill/>
              <a:miter lim="800000"/>
              <a:headEnd/>
              <a:tailEnd/>
            </a:ln>
          </p:spPr>
          <p:txBody>
            <a:bodyPr wrap="square">
              <a:spAutoFit/>
            </a:bodyPr>
            <a:lstStyle/>
            <a:p>
              <a:pPr>
                <a:defRPr/>
              </a:pPr>
              <a:r>
                <a:rPr lang="en-US" altLang="ko-KR" sz="2400" b="1" dirty="0">
                  <a:solidFill>
                    <a:schemeClr val="bg1"/>
                  </a:solidFill>
                  <a:latin typeface="+mj-lt"/>
                  <a:ea typeface="맑은 고딕" panose="020B0503020000020004" pitchFamily="50" charset="-127"/>
                </a:rPr>
                <a:t>DISEÑO DE LA APLICACIÓN</a:t>
              </a:r>
            </a:p>
          </p:txBody>
        </p:sp>
        <p:sp>
          <p:nvSpPr>
            <p:cNvPr id="56" name="Text Box 11"/>
            <p:cNvSpPr txBox="1">
              <a:spLocks noChangeArrowheads="1"/>
            </p:cNvSpPr>
            <p:nvPr/>
          </p:nvSpPr>
          <p:spPr bwMode="auto">
            <a:xfrm>
              <a:off x="2946910" y="2436291"/>
              <a:ext cx="3168650" cy="710068"/>
            </a:xfrm>
            <a:prstGeom prst="rect">
              <a:avLst/>
            </a:prstGeom>
            <a:noFill/>
            <a:ln w="9525">
              <a:noFill/>
              <a:miter lim="800000"/>
              <a:headEnd/>
              <a:tailEnd/>
            </a:ln>
            <a:effectLst/>
          </p:spPr>
          <p:txBody>
            <a:bodyPr anchor="ctr">
              <a:spAutoFit/>
            </a:bodyPr>
            <a:lstStyle/>
            <a:p>
              <a:pPr>
                <a:lnSpc>
                  <a:spcPts val="1700"/>
                </a:lnSpc>
                <a:defRPr/>
              </a:pPr>
              <a:r>
                <a:rPr lang="en-US" altLang="ko-KR" b="1" dirty="0">
                  <a:solidFill>
                    <a:schemeClr val="bg1"/>
                  </a:solidFill>
                  <a:latin typeface="+mj-lt"/>
                  <a:ea typeface="맑은 고딕" pitchFamily="50" charset="-127"/>
                  <a:cs typeface="굴림" pitchFamily="50" charset="-127"/>
                </a:rPr>
                <a:t>Definición de la funcionalidad</a:t>
              </a:r>
            </a:p>
            <a:p>
              <a:pPr>
                <a:lnSpc>
                  <a:spcPts val="1700"/>
                </a:lnSpc>
                <a:defRPr/>
              </a:pPr>
              <a:r>
                <a:rPr lang="en-US" altLang="ko-KR" b="1" dirty="0">
                  <a:solidFill>
                    <a:schemeClr val="bg1"/>
                  </a:solidFill>
                  <a:latin typeface="+mj-lt"/>
                  <a:ea typeface="맑은 고딕" pitchFamily="50" charset="-127"/>
                  <a:cs typeface="굴림" pitchFamily="50" charset="-127"/>
                </a:rPr>
                <a:t>Diseño por capas:</a:t>
              </a:r>
            </a:p>
            <a:p>
              <a:pPr marL="263525" indent="-77788">
                <a:lnSpc>
                  <a:spcPts val="1600"/>
                </a:lnSpc>
                <a:buFontTx/>
                <a:buChar char="-"/>
                <a:defRPr/>
              </a:pPr>
              <a:r>
                <a:rPr lang="en-US" altLang="ko-KR" sz="1600" dirty="0">
                  <a:solidFill>
                    <a:schemeClr val="bg1"/>
                  </a:solidFill>
                  <a:latin typeface="+mj-lt"/>
                  <a:ea typeface="맑은 고딕" pitchFamily="50" charset="-127"/>
                  <a:cs typeface="굴림" pitchFamily="50" charset="-127"/>
                </a:rPr>
                <a:t>Interface</a:t>
              </a:r>
            </a:p>
            <a:p>
              <a:pPr marL="265113" indent="-79375">
                <a:lnSpc>
                  <a:spcPts val="1400"/>
                </a:lnSpc>
                <a:buFontTx/>
                <a:buChar char="-"/>
                <a:defRPr/>
              </a:pPr>
              <a:r>
                <a:rPr lang="en-US" altLang="ko-KR" sz="1600" dirty="0">
                  <a:solidFill>
                    <a:schemeClr val="bg1"/>
                  </a:solidFill>
                  <a:latin typeface="+mj-lt"/>
                  <a:ea typeface="맑은 고딕" pitchFamily="50" charset="-127"/>
                  <a:cs typeface="굴림" pitchFamily="50" charset="-127"/>
                </a:rPr>
                <a:t>Implementación</a:t>
              </a:r>
            </a:p>
          </p:txBody>
        </p:sp>
        <p:sp>
          <p:nvSpPr>
            <p:cNvPr id="57" name="TextBox 13"/>
            <p:cNvSpPr txBox="1">
              <a:spLocks noChangeArrowheads="1"/>
            </p:cNvSpPr>
            <p:nvPr/>
          </p:nvSpPr>
          <p:spPr bwMode="auto">
            <a:xfrm>
              <a:off x="2256012" y="2117801"/>
              <a:ext cx="652743" cy="591749"/>
            </a:xfrm>
            <a:prstGeom prst="rect">
              <a:avLst/>
            </a:prstGeom>
            <a:noFill/>
            <a:ln w="9525">
              <a:noFill/>
              <a:miter lim="800000"/>
              <a:headEnd/>
              <a:tailEnd/>
            </a:ln>
          </p:spPr>
          <p:txBody>
            <a:bodyPr wrap="none">
              <a:spAutoFit/>
            </a:bodyPr>
            <a:lstStyle/>
            <a:p>
              <a:r>
                <a:rPr lang="en-US" altLang="ko-KR" sz="3600" b="1" dirty="0">
                  <a:solidFill>
                    <a:schemeClr val="bg1"/>
                  </a:solidFill>
                  <a:latin typeface="+mj-lt"/>
                  <a:ea typeface="맑은 고딕" panose="020B0503020000020004" pitchFamily="50" charset="-127"/>
                </a:rPr>
                <a:t>02</a:t>
              </a:r>
              <a:endParaRPr lang="ko-KR" altLang="en-US" sz="3200" b="1" dirty="0">
                <a:solidFill>
                  <a:schemeClr val="bg1"/>
                </a:solidFill>
                <a:latin typeface="+mj-lt"/>
                <a:ea typeface="맑은 고딕" panose="020B0503020000020004" pitchFamily="50" charset="-127"/>
              </a:endParaRPr>
            </a:p>
          </p:txBody>
        </p:sp>
        <p:cxnSp>
          <p:nvCxnSpPr>
            <p:cNvPr id="54" name="직선 연결선 53"/>
            <p:cNvCxnSpPr/>
            <p:nvPr/>
          </p:nvCxnSpPr>
          <p:spPr>
            <a:xfrm>
              <a:off x="2892768" y="2255330"/>
              <a:ext cx="0" cy="771380"/>
            </a:xfrm>
            <a:prstGeom prst="line">
              <a:avLst/>
            </a:prstGeom>
            <a:ln w="38100">
              <a:solidFill>
                <a:srgbClr val="ED6FFE"/>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1331640" y="3095355"/>
            <a:ext cx="3859548" cy="880727"/>
            <a:chOff x="2256012" y="3228648"/>
            <a:chExt cx="3859548" cy="880727"/>
          </a:xfrm>
        </p:grpSpPr>
        <p:sp>
          <p:nvSpPr>
            <p:cNvPr id="62" name="Text Box 11"/>
            <p:cNvSpPr txBox="1">
              <a:spLocks noChangeArrowheads="1"/>
            </p:cNvSpPr>
            <p:nvPr/>
          </p:nvSpPr>
          <p:spPr bwMode="auto">
            <a:xfrm>
              <a:off x="2946910" y="3619497"/>
              <a:ext cx="3168650" cy="489878"/>
            </a:xfrm>
            <a:prstGeom prst="rect">
              <a:avLst/>
            </a:prstGeom>
            <a:noFill/>
            <a:ln w="9525">
              <a:noFill/>
              <a:miter lim="800000"/>
              <a:headEnd/>
              <a:tailEnd/>
            </a:ln>
            <a:effectLst/>
          </p:spPr>
          <p:txBody>
            <a:bodyPr anchor="ctr">
              <a:spAutoFit/>
            </a:bodyPr>
            <a:lstStyle/>
            <a:p>
              <a:pPr>
                <a:lnSpc>
                  <a:spcPts val="1500"/>
                </a:lnSpc>
                <a:defRPr/>
              </a:pPr>
              <a:r>
                <a:rPr lang="en-US" altLang="ko-KR" b="1" dirty="0">
                  <a:solidFill>
                    <a:schemeClr val="bg1"/>
                  </a:solidFill>
                  <a:latin typeface="+mj-lt"/>
                  <a:ea typeface="맑은 고딕" pitchFamily="50" charset="-127"/>
                  <a:cs typeface="굴림" pitchFamily="50" charset="-127"/>
                </a:rPr>
                <a:t>Wireframe</a:t>
              </a:r>
            </a:p>
            <a:p>
              <a:pPr>
                <a:lnSpc>
                  <a:spcPts val="1500"/>
                </a:lnSpc>
                <a:defRPr/>
              </a:pPr>
              <a:r>
                <a:rPr lang="en-US" altLang="ko-KR" b="1" dirty="0">
                  <a:solidFill>
                    <a:schemeClr val="bg1"/>
                  </a:solidFill>
                  <a:latin typeface="+mj-lt"/>
                  <a:ea typeface="맑은 고딕" pitchFamily="50" charset="-127"/>
                  <a:cs typeface="굴림" pitchFamily="50" charset="-127"/>
                </a:rPr>
                <a:t>MockFlow</a:t>
              </a:r>
              <a:endParaRPr lang="en-US" altLang="ko-KR" sz="1200" b="1" dirty="0">
                <a:solidFill>
                  <a:schemeClr val="bg1"/>
                </a:solidFill>
                <a:latin typeface="+mj-lt"/>
                <a:ea typeface="맑은 고딕" pitchFamily="50" charset="-127"/>
                <a:cs typeface="굴림" pitchFamily="50" charset="-127"/>
              </a:endParaRPr>
            </a:p>
          </p:txBody>
        </p:sp>
        <p:sp>
          <p:nvSpPr>
            <p:cNvPr id="61" name="Text Box 5"/>
            <p:cNvSpPr txBox="1">
              <a:spLocks noChangeArrowheads="1"/>
            </p:cNvSpPr>
            <p:nvPr/>
          </p:nvSpPr>
          <p:spPr bwMode="auto">
            <a:xfrm>
              <a:off x="2946910" y="3267640"/>
              <a:ext cx="2952750" cy="461665"/>
            </a:xfrm>
            <a:prstGeom prst="rect">
              <a:avLst/>
            </a:prstGeom>
            <a:noFill/>
            <a:ln w="9525">
              <a:noFill/>
              <a:miter lim="800000"/>
              <a:headEnd/>
              <a:tailEnd/>
            </a:ln>
          </p:spPr>
          <p:txBody>
            <a:bodyPr>
              <a:spAutoFit/>
            </a:bodyPr>
            <a:lstStyle/>
            <a:p>
              <a:pPr>
                <a:defRPr/>
              </a:pPr>
              <a:r>
                <a:rPr lang="en-US" altLang="ko-KR" sz="2400" b="1" dirty="0">
                  <a:solidFill>
                    <a:schemeClr val="bg1"/>
                  </a:solidFill>
                  <a:latin typeface="+mj-lt"/>
                  <a:ea typeface="맑은 고딕" panose="020B0503020000020004" pitchFamily="50" charset="-127"/>
                </a:rPr>
                <a:t>INTERFACE - UI</a:t>
              </a:r>
            </a:p>
          </p:txBody>
        </p:sp>
        <p:sp>
          <p:nvSpPr>
            <p:cNvPr id="63" name="TextBox 13"/>
            <p:cNvSpPr txBox="1">
              <a:spLocks noChangeArrowheads="1"/>
            </p:cNvSpPr>
            <p:nvPr/>
          </p:nvSpPr>
          <p:spPr bwMode="auto">
            <a:xfrm>
              <a:off x="2256012" y="3228648"/>
              <a:ext cx="652743" cy="646331"/>
            </a:xfrm>
            <a:prstGeom prst="rect">
              <a:avLst/>
            </a:prstGeom>
            <a:noFill/>
            <a:ln w="9525">
              <a:noFill/>
              <a:miter lim="800000"/>
              <a:headEnd/>
              <a:tailEnd/>
            </a:ln>
          </p:spPr>
          <p:txBody>
            <a:bodyPr wrap="none">
              <a:spAutoFit/>
            </a:bodyPr>
            <a:lstStyle/>
            <a:p>
              <a:r>
                <a:rPr lang="en-US" altLang="ko-KR" sz="3600" b="1" dirty="0">
                  <a:solidFill>
                    <a:schemeClr val="bg1"/>
                  </a:solidFill>
                  <a:latin typeface="+mj-lt"/>
                  <a:ea typeface="맑은 고딕" panose="020B0503020000020004" pitchFamily="50" charset="-127"/>
                </a:rPr>
                <a:t>03</a:t>
              </a:r>
              <a:endParaRPr lang="ko-KR" altLang="en-US" sz="2500" b="1" dirty="0">
                <a:solidFill>
                  <a:schemeClr val="bg1"/>
                </a:solidFill>
                <a:latin typeface="+mj-lt"/>
                <a:ea typeface="맑은 고딕" panose="020B0503020000020004" pitchFamily="50" charset="-127"/>
              </a:endParaRPr>
            </a:p>
          </p:txBody>
        </p:sp>
        <p:cxnSp>
          <p:nvCxnSpPr>
            <p:cNvPr id="60" name="직선 연결선 59"/>
            <p:cNvCxnSpPr/>
            <p:nvPr/>
          </p:nvCxnSpPr>
          <p:spPr>
            <a:xfrm>
              <a:off x="2892713" y="3373941"/>
              <a:ext cx="55" cy="625220"/>
            </a:xfrm>
            <a:prstGeom prst="line">
              <a:avLst/>
            </a:prstGeom>
            <a:ln w="38100">
              <a:solidFill>
                <a:srgbClr val="ED6FFE"/>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그룹 4"/>
          <p:cNvGrpSpPr/>
          <p:nvPr/>
        </p:nvGrpSpPr>
        <p:grpSpPr>
          <a:xfrm>
            <a:off x="1331639" y="3952772"/>
            <a:ext cx="3867057" cy="1590007"/>
            <a:chOff x="2256011" y="4059300"/>
            <a:chExt cx="3867057" cy="1600385"/>
          </a:xfrm>
        </p:grpSpPr>
        <p:sp>
          <p:nvSpPr>
            <p:cNvPr id="67" name="Text Box 5"/>
            <p:cNvSpPr txBox="1">
              <a:spLocks noChangeArrowheads="1"/>
            </p:cNvSpPr>
            <p:nvPr/>
          </p:nvSpPr>
          <p:spPr bwMode="auto">
            <a:xfrm>
              <a:off x="2946910" y="4104452"/>
              <a:ext cx="2952750" cy="461665"/>
            </a:xfrm>
            <a:prstGeom prst="rect">
              <a:avLst/>
            </a:prstGeom>
            <a:noFill/>
            <a:ln w="9525">
              <a:noFill/>
              <a:miter lim="800000"/>
              <a:headEnd/>
              <a:tailEnd/>
            </a:ln>
          </p:spPr>
          <p:txBody>
            <a:bodyPr>
              <a:spAutoFit/>
            </a:bodyPr>
            <a:lstStyle/>
            <a:p>
              <a:pPr>
                <a:defRPr/>
              </a:pPr>
              <a:r>
                <a:rPr lang="en-US" altLang="ko-KR" sz="2400" b="1" dirty="0">
                  <a:solidFill>
                    <a:schemeClr val="bg1"/>
                  </a:solidFill>
                  <a:latin typeface="+mj-lt"/>
                  <a:ea typeface="맑은 고딕" panose="020B0503020000020004" pitchFamily="50" charset="-127"/>
                </a:rPr>
                <a:t>IMPLEMENTACIÓN</a:t>
              </a:r>
            </a:p>
          </p:txBody>
        </p:sp>
        <p:sp>
          <p:nvSpPr>
            <p:cNvPr id="68" name="Text Box 11"/>
            <p:cNvSpPr txBox="1">
              <a:spLocks noChangeArrowheads="1"/>
            </p:cNvSpPr>
            <p:nvPr/>
          </p:nvSpPr>
          <p:spPr bwMode="auto">
            <a:xfrm>
              <a:off x="2954418" y="4567078"/>
              <a:ext cx="3168650" cy="1092607"/>
            </a:xfrm>
            <a:prstGeom prst="rect">
              <a:avLst/>
            </a:prstGeom>
            <a:noFill/>
            <a:ln w="9525">
              <a:noFill/>
              <a:miter lim="800000"/>
              <a:headEnd/>
              <a:tailEnd/>
            </a:ln>
            <a:effectLst/>
          </p:spPr>
          <p:txBody>
            <a:bodyPr anchor="ctr">
              <a:spAutoFit/>
            </a:bodyPr>
            <a:lstStyle/>
            <a:p>
              <a:pPr>
                <a:lnSpc>
                  <a:spcPts val="1700"/>
                </a:lnSpc>
                <a:defRPr/>
              </a:pPr>
              <a:r>
                <a:rPr lang="en-US" altLang="ko-KR" b="1" dirty="0">
                  <a:solidFill>
                    <a:schemeClr val="bg1"/>
                  </a:solidFill>
                  <a:latin typeface="+mj-lt"/>
                  <a:ea typeface="맑은 고딕" pitchFamily="50" charset="-127"/>
                  <a:cs typeface="굴림" pitchFamily="50" charset="-127"/>
                </a:rPr>
                <a:t>Código</a:t>
              </a:r>
            </a:p>
            <a:p>
              <a:pPr marL="185738" indent="-77788">
                <a:lnSpc>
                  <a:spcPts val="1600"/>
                </a:lnSpc>
                <a:buFontTx/>
                <a:buChar char="-"/>
                <a:defRPr/>
              </a:pPr>
              <a:r>
                <a:rPr lang="en-US" altLang="ko-KR" sz="1600" dirty="0">
                  <a:solidFill>
                    <a:schemeClr val="bg1"/>
                  </a:solidFill>
                  <a:latin typeface="+mj-lt"/>
                  <a:ea typeface="맑은 고딕" pitchFamily="50" charset="-127"/>
                  <a:cs typeface="굴림" pitchFamily="50" charset="-127"/>
                </a:rPr>
                <a:t>Negocio</a:t>
              </a:r>
            </a:p>
            <a:p>
              <a:pPr marL="185738" indent="-77788">
                <a:lnSpc>
                  <a:spcPts val="1600"/>
                </a:lnSpc>
                <a:buFontTx/>
                <a:buChar char="-"/>
                <a:defRPr/>
              </a:pPr>
              <a:r>
                <a:rPr lang="en-US" altLang="ko-KR" sz="1600" dirty="0">
                  <a:solidFill>
                    <a:schemeClr val="bg1"/>
                  </a:solidFill>
                  <a:latin typeface="+mj-lt"/>
                  <a:ea typeface="맑은 고딕" pitchFamily="50" charset="-127"/>
                  <a:cs typeface="굴림" pitchFamily="50" charset="-127"/>
                </a:rPr>
                <a:t>Persistencia</a:t>
              </a:r>
            </a:p>
            <a:p>
              <a:pPr>
                <a:lnSpc>
                  <a:spcPts val="1500"/>
                </a:lnSpc>
                <a:defRPr/>
              </a:pPr>
              <a:r>
                <a:rPr lang="en-US" altLang="ko-KR" b="1" dirty="0">
                  <a:solidFill>
                    <a:schemeClr val="bg1"/>
                  </a:solidFill>
                  <a:latin typeface="+mj-lt"/>
                  <a:ea typeface="맑은 고딕" pitchFamily="50" charset="-127"/>
                  <a:cs typeface="굴림" pitchFamily="50" charset="-127"/>
                </a:rPr>
                <a:t>Recursos estáticos e interfaces</a:t>
              </a:r>
              <a:endParaRPr lang="en-US" altLang="ko-KR" sz="1400" dirty="0">
                <a:solidFill>
                  <a:schemeClr val="bg1"/>
                </a:solidFill>
                <a:ea typeface="맑은 고딕" pitchFamily="50" charset="-127"/>
                <a:cs typeface="굴림" pitchFamily="50" charset="-127"/>
              </a:endParaRPr>
            </a:p>
            <a:p>
              <a:pPr>
                <a:lnSpc>
                  <a:spcPts val="1400"/>
                </a:lnSpc>
                <a:defRPr/>
              </a:pPr>
              <a:endParaRPr lang="en-US" altLang="ko-KR" sz="1600" dirty="0">
                <a:solidFill>
                  <a:schemeClr val="bg1"/>
                </a:solidFill>
                <a:ea typeface="맑은 고딕" pitchFamily="50" charset="-127"/>
                <a:cs typeface="굴림" pitchFamily="50" charset="-127"/>
              </a:endParaRPr>
            </a:p>
          </p:txBody>
        </p:sp>
        <p:sp>
          <p:nvSpPr>
            <p:cNvPr id="69" name="TextBox 13"/>
            <p:cNvSpPr txBox="1">
              <a:spLocks noChangeArrowheads="1"/>
            </p:cNvSpPr>
            <p:nvPr/>
          </p:nvSpPr>
          <p:spPr bwMode="auto">
            <a:xfrm>
              <a:off x="2256011" y="4059300"/>
              <a:ext cx="652743" cy="646331"/>
            </a:xfrm>
            <a:prstGeom prst="rect">
              <a:avLst/>
            </a:prstGeom>
            <a:noFill/>
            <a:ln w="9525">
              <a:noFill/>
              <a:miter lim="800000"/>
              <a:headEnd/>
              <a:tailEnd/>
            </a:ln>
          </p:spPr>
          <p:txBody>
            <a:bodyPr wrap="none">
              <a:spAutoFit/>
            </a:bodyPr>
            <a:lstStyle/>
            <a:p>
              <a:r>
                <a:rPr lang="en-US" altLang="ko-KR" sz="3600" b="1" dirty="0">
                  <a:solidFill>
                    <a:schemeClr val="bg1"/>
                  </a:solidFill>
                  <a:latin typeface="+mj-lt"/>
                  <a:ea typeface="맑은 고딕" panose="020B0503020000020004" pitchFamily="50" charset="-127"/>
                </a:rPr>
                <a:t>04</a:t>
              </a:r>
              <a:endParaRPr lang="ko-KR" altLang="en-US" sz="3200" b="1" dirty="0">
                <a:solidFill>
                  <a:schemeClr val="bg1"/>
                </a:solidFill>
                <a:latin typeface="+mj-lt"/>
                <a:ea typeface="맑은 고딕" panose="020B0503020000020004" pitchFamily="50" charset="-127"/>
              </a:endParaRPr>
            </a:p>
          </p:txBody>
        </p:sp>
        <p:cxnSp>
          <p:nvCxnSpPr>
            <p:cNvPr id="66" name="직선 연결선 65"/>
            <p:cNvCxnSpPr/>
            <p:nvPr/>
          </p:nvCxnSpPr>
          <p:spPr>
            <a:xfrm>
              <a:off x="2888468" y="4198743"/>
              <a:ext cx="4244" cy="1113563"/>
            </a:xfrm>
            <a:prstGeom prst="line">
              <a:avLst/>
            </a:prstGeom>
            <a:ln w="38100">
              <a:solidFill>
                <a:srgbClr val="ED6FFE"/>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1331639" y="5308368"/>
            <a:ext cx="3859548" cy="653034"/>
            <a:chOff x="2256012" y="5205301"/>
            <a:chExt cx="3859548" cy="653034"/>
          </a:xfrm>
        </p:grpSpPr>
        <p:sp>
          <p:nvSpPr>
            <p:cNvPr id="75" name="Text Box 5"/>
            <p:cNvSpPr txBox="1">
              <a:spLocks noChangeArrowheads="1"/>
            </p:cNvSpPr>
            <p:nvPr/>
          </p:nvSpPr>
          <p:spPr bwMode="auto">
            <a:xfrm>
              <a:off x="2946910" y="5277672"/>
              <a:ext cx="2952750" cy="461665"/>
            </a:xfrm>
            <a:prstGeom prst="rect">
              <a:avLst/>
            </a:prstGeom>
            <a:noFill/>
            <a:ln w="9525">
              <a:noFill/>
              <a:miter lim="800000"/>
              <a:headEnd/>
              <a:tailEnd/>
            </a:ln>
          </p:spPr>
          <p:txBody>
            <a:bodyPr>
              <a:spAutoFit/>
            </a:bodyPr>
            <a:lstStyle/>
            <a:p>
              <a:pPr>
                <a:defRPr/>
              </a:pPr>
              <a:r>
                <a:rPr lang="en-US" altLang="ko-KR" sz="2400" b="1" dirty="0">
                  <a:solidFill>
                    <a:schemeClr val="bg1"/>
                  </a:solidFill>
                  <a:latin typeface="+mj-lt"/>
                  <a:ea typeface="맑은 고딕" panose="020B0503020000020004" pitchFamily="50" charset="-127"/>
                </a:rPr>
                <a:t>CONCLUSIONES</a:t>
              </a:r>
            </a:p>
          </p:txBody>
        </p:sp>
        <p:sp>
          <p:nvSpPr>
            <p:cNvPr id="76" name="Text Box 11"/>
            <p:cNvSpPr txBox="1">
              <a:spLocks noChangeArrowheads="1"/>
            </p:cNvSpPr>
            <p:nvPr/>
          </p:nvSpPr>
          <p:spPr bwMode="auto">
            <a:xfrm>
              <a:off x="2946910" y="5605411"/>
              <a:ext cx="3168650" cy="246221"/>
            </a:xfrm>
            <a:prstGeom prst="rect">
              <a:avLst/>
            </a:prstGeom>
            <a:noFill/>
            <a:ln w="9525">
              <a:noFill/>
              <a:miter lim="800000"/>
              <a:headEnd/>
              <a:tailEnd/>
            </a:ln>
            <a:effectLst/>
          </p:spPr>
          <p:txBody>
            <a:bodyPr anchor="ctr">
              <a:spAutoFit/>
            </a:bodyPr>
            <a:lstStyle/>
            <a:p>
              <a:pP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77" name="TextBox 13"/>
            <p:cNvSpPr txBox="1">
              <a:spLocks noChangeArrowheads="1"/>
            </p:cNvSpPr>
            <p:nvPr/>
          </p:nvSpPr>
          <p:spPr bwMode="auto">
            <a:xfrm>
              <a:off x="2256012" y="5205301"/>
              <a:ext cx="652743" cy="646331"/>
            </a:xfrm>
            <a:prstGeom prst="rect">
              <a:avLst/>
            </a:prstGeom>
            <a:noFill/>
            <a:ln w="9525">
              <a:noFill/>
              <a:miter lim="800000"/>
              <a:headEnd/>
              <a:tailEnd/>
            </a:ln>
          </p:spPr>
          <p:txBody>
            <a:bodyPr wrap="none">
              <a:spAutoFit/>
            </a:bodyPr>
            <a:lstStyle/>
            <a:p>
              <a:r>
                <a:rPr lang="en-US" altLang="ko-KR" sz="3600" b="1" dirty="0">
                  <a:solidFill>
                    <a:schemeClr val="bg1"/>
                  </a:solidFill>
                  <a:latin typeface="+mj-lt"/>
                  <a:ea typeface="맑은 고딕" panose="020B0503020000020004" pitchFamily="50" charset="-127"/>
                </a:rPr>
                <a:t>05</a:t>
              </a:r>
              <a:endParaRPr lang="ko-KR" altLang="en-US" sz="2500" b="1" dirty="0">
                <a:solidFill>
                  <a:schemeClr val="bg1"/>
                </a:solidFill>
                <a:latin typeface="+mj-lt"/>
                <a:ea typeface="맑은 고딕" panose="020B0503020000020004" pitchFamily="50" charset="-127"/>
              </a:endParaRPr>
            </a:p>
          </p:txBody>
        </p:sp>
        <p:cxnSp>
          <p:nvCxnSpPr>
            <p:cNvPr id="74" name="직선 연결선 73"/>
            <p:cNvCxnSpPr/>
            <p:nvPr/>
          </p:nvCxnSpPr>
          <p:spPr>
            <a:xfrm>
              <a:off x="2901245" y="5356476"/>
              <a:ext cx="0" cy="501859"/>
            </a:xfrm>
            <a:prstGeom prst="line">
              <a:avLst/>
            </a:prstGeom>
            <a:ln w="38100">
              <a:solidFill>
                <a:srgbClr val="ED6FFE"/>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80527" y="33602"/>
            <a:ext cx="5998570" cy="5236925"/>
            <a:chOff x="2875240" y="646674"/>
            <a:chExt cx="3053703" cy="5488624"/>
          </a:xfrm>
        </p:grpSpPr>
        <p:sp>
          <p:nvSpPr>
            <p:cNvPr id="19" name="Text Box 4"/>
            <p:cNvSpPr txBox="1">
              <a:spLocks noChangeArrowheads="1"/>
            </p:cNvSpPr>
            <p:nvPr/>
          </p:nvSpPr>
          <p:spPr bwMode="auto">
            <a:xfrm>
              <a:off x="2875240" y="646674"/>
              <a:ext cx="2260061" cy="6773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rgbClr val="443387"/>
                  </a:solidFill>
                  <a:latin typeface="+mj-lt"/>
                  <a:ea typeface="맑은 고딕" panose="020B0503020000020004" pitchFamily="50" charset="-127"/>
                  <a:cs typeface="굴림" pitchFamily="50" charset="-127"/>
                </a:rPr>
                <a:t>01. </a:t>
              </a:r>
              <a:r>
                <a:rPr kumimoji="1" lang="en-US" altLang="ko-KR" sz="3600" b="1" dirty="0">
                  <a:solidFill>
                    <a:srgbClr val="443387"/>
                  </a:solidFill>
                  <a:latin typeface="+mj-lt"/>
                  <a:ea typeface="맑은 고딕" panose="020B0503020000020004" pitchFamily="50" charset="-127"/>
                  <a:cs typeface="굴림" pitchFamily="50" charset="-127"/>
                </a:rPr>
                <a:t>INTRODUCCIÓN</a:t>
              </a:r>
              <a:endParaRPr kumimoji="1" lang="ko-KR" altLang="ko-KR" sz="3200" b="1" dirty="0">
                <a:solidFill>
                  <a:srgbClr val="443387"/>
                </a:solidFill>
                <a:latin typeface="+mj-lt"/>
                <a:ea typeface="맑은 고딕" panose="020B0503020000020004" pitchFamily="50" charset="-127"/>
                <a:cs typeface="굴림" pitchFamily="50" charset="-127"/>
              </a:endParaRPr>
            </a:p>
          </p:txBody>
        </p:sp>
        <p:sp>
          <p:nvSpPr>
            <p:cNvPr id="20" name="Text Box 5"/>
            <p:cNvSpPr txBox="1">
              <a:spLocks noChangeArrowheads="1"/>
            </p:cNvSpPr>
            <p:nvPr/>
          </p:nvSpPr>
          <p:spPr bwMode="auto">
            <a:xfrm>
              <a:off x="3205155" y="1651589"/>
              <a:ext cx="2290819" cy="448370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0850" indent="-265113" algn="just" fontAlgn="base">
                <a:spcBef>
                  <a:spcPct val="0"/>
                </a:spcBef>
                <a:spcAft>
                  <a:spcPct val="0"/>
                </a:spcAft>
                <a:buFontTx/>
                <a:buAutoNum type="arabicPeriod"/>
              </a:pPr>
              <a:r>
                <a:rPr kumimoji="1" lang="en-US" altLang="ko-KR" sz="2200" b="1" dirty="0">
                  <a:solidFill>
                    <a:srgbClr val="443387"/>
                  </a:solidFill>
                  <a:latin typeface="+mj-lt"/>
                  <a:ea typeface="맑은 고딕" panose="020B0503020000020004" pitchFamily="50" charset="-127"/>
                  <a:cs typeface="굴림" pitchFamily="50" charset="-127"/>
                </a:rPr>
                <a:t>Planificación</a:t>
              </a:r>
            </a:p>
            <a:p>
              <a:pPr marL="450850" indent="-265113" algn="just" fontAlgn="base">
                <a:spcBef>
                  <a:spcPct val="0"/>
                </a:spcBef>
                <a:spcAft>
                  <a:spcPct val="0"/>
                </a:spcAft>
                <a:buFontTx/>
                <a:buAutoNum type="arabicPeriod"/>
              </a:pPr>
              <a:r>
                <a:rPr kumimoji="1" lang="en-US" altLang="ko-KR" sz="2200" b="1" dirty="0">
                  <a:solidFill>
                    <a:srgbClr val="443387"/>
                  </a:solidFill>
                  <a:latin typeface="+mj-lt"/>
                  <a:ea typeface="맑은 고딕" panose="020B0503020000020004" pitchFamily="50" charset="-127"/>
                  <a:cs typeface="굴림" pitchFamily="50" charset="-127"/>
                </a:rPr>
                <a:t>Definición del alcance</a:t>
              </a:r>
            </a:p>
            <a:p>
              <a:pPr marL="450850" indent="-265113" algn="just" fontAlgn="base">
                <a:spcBef>
                  <a:spcPct val="0"/>
                </a:spcBef>
                <a:spcAft>
                  <a:spcPct val="0"/>
                </a:spcAft>
                <a:buFontTx/>
                <a:buAutoNum type="arabicPeriod"/>
              </a:pPr>
              <a:r>
                <a:rPr kumimoji="1" lang="en-US" altLang="ko-KR" sz="2200" b="1" dirty="0">
                  <a:solidFill>
                    <a:srgbClr val="443387"/>
                  </a:solidFill>
                  <a:latin typeface="+mj-lt"/>
                  <a:ea typeface="맑은 고딕" panose="020B0503020000020004" pitchFamily="50" charset="-127"/>
                  <a:cs typeface="굴림" pitchFamily="50" charset="-127"/>
                </a:rPr>
                <a:t>Análisis de los requerimientos</a:t>
              </a:r>
            </a:p>
            <a:p>
              <a:pPr marL="450850" indent="-265113" algn="just" fontAlgn="base">
                <a:spcBef>
                  <a:spcPct val="0"/>
                </a:spcBef>
                <a:spcAft>
                  <a:spcPct val="0"/>
                </a:spcAft>
                <a:buFontTx/>
                <a:buAutoNum type="arabicPeriod"/>
              </a:pPr>
              <a:r>
                <a:rPr kumimoji="1" lang="en-US" altLang="ko-KR" sz="2200" b="1" dirty="0">
                  <a:solidFill>
                    <a:srgbClr val="443387"/>
                  </a:solidFill>
                  <a:latin typeface="+mj-lt"/>
                  <a:ea typeface="맑은 고딕" panose="020B0503020000020004" pitchFamily="50" charset="-127"/>
                  <a:cs typeface="굴림" pitchFamily="50" charset="-127"/>
                </a:rPr>
                <a:t>Diseño de la aplicación</a:t>
              </a:r>
            </a:p>
            <a:p>
              <a:pPr marL="457200" lvl="0" indent="-271463" algn="just" fontAlgn="base">
                <a:spcBef>
                  <a:spcPct val="0"/>
                </a:spcBef>
                <a:spcAft>
                  <a:spcPct val="0"/>
                </a:spcAft>
                <a:buAutoNum type="arabicPeriod"/>
              </a:pPr>
              <a:r>
                <a:rPr kumimoji="1" lang="en-US" altLang="ko-KR" sz="2200" b="1" dirty="0">
                  <a:solidFill>
                    <a:srgbClr val="443387"/>
                  </a:solidFill>
                  <a:latin typeface="+mj-lt"/>
                  <a:ea typeface="맑은 고딕" panose="020B0503020000020004" pitchFamily="50" charset="-127"/>
                  <a:cs typeface="굴림" pitchFamily="50" charset="-127"/>
                </a:rPr>
                <a:t>Desarrollo de software</a:t>
              </a:r>
            </a:p>
            <a:p>
              <a:pPr marL="457200" lvl="0" indent="-271463" algn="just" fontAlgn="base">
                <a:spcBef>
                  <a:spcPct val="0"/>
                </a:spcBef>
                <a:spcAft>
                  <a:spcPct val="0"/>
                </a:spcAft>
                <a:buAutoNum type="arabicPeriod"/>
              </a:pPr>
              <a:r>
                <a:rPr kumimoji="1" lang="en-US" altLang="ko-KR" sz="2200" b="1" dirty="0">
                  <a:solidFill>
                    <a:srgbClr val="443387"/>
                  </a:solidFill>
                  <a:latin typeface="+mj-lt"/>
                  <a:ea typeface="맑은 고딕" panose="020B0503020000020004" pitchFamily="50" charset="-127"/>
                  <a:cs typeface="굴림" pitchFamily="50" charset="-127"/>
                </a:rPr>
                <a:t>Pruebas o testing</a:t>
              </a:r>
            </a:p>
            <a:p>
              <a:pPr marL="457200" lvl="0" indent="-271463" algn="just" fontAlgn="base">
                <a:spcBef>
                  <a:spcPct val="0"/>
                </a:spcBef>
                <a:spcAft>
                  <a:spcPct val="0"/>
                </a:spcAft>
                <a:buAutoNum type="arabicPeriod"/>
              </a:pPr>
              <a:r>
                <a:rPr kumimoji="1" lang="en-US" altLang="ko-KR" sz="2200" b="1" dirty="0">
                  <a:solidFill>
                    <a:srgbClr val="443387"/>
                  </a:solidFill>
                  <a:latin typeface="+mj-lt"/>
                  <a:ea typeface="맑은 고딕" panose="020B0503020000020004" pitchFamily="50" charset="-127"/>
                  <a:cs typeface="굴림" pitchFamily="50" charset="-127"/>
                </a:rPr>
                <a:t>Publicación de la aplicación</a:t>
              </a:r>
            </a:p>
            <a:p>
              <a:pPr marL="457200" lvl="0" indent="-271463" algn="just" fontAlgn="base">
                <a:spcBef>
                  <a:spcPct val="0"/>
                </a:spcBef>
                <a:spcAft>
                  <a:spcPct val="0"/>
                </a:spcAft>
                <a:buAutoNum type="arabicPeriod"/>
              </a:pPr>
              <a:r>
                <a:rPr kumimoji="1" lang="en-US" altLang="ko-KR" sz="2200" b="1" dirty="0">
                  <a:solidFill>
                    <a:srgbClr val="443387"/>
                  </a:solidFill>
                  <a:latin typeface="+mj-lt"/>
                  <a:ea typeface="맑은 고딕" panose="020B0503020000020004" pitchFamily="50" charset="-127"/>
                  <a:cs typeface="굴림" pitchFamily="50" charset="-127"/>
                </a:rPr>
                <a:t>Mantenimiento</a:t>
              </a:r>
            </a:p>
            <a:p>
              <a:pPr marL="185737" lvl="0" algn="just" fontAlgn="base">
                <a:spcBef>
                  <a:spcPct val="0"/>
                </a:spcBef>
                <a:spcAft>
                  <a:spcPct val="0"/>
                </a:spcAft>
              </a:pPr>
              <a:endParaRPr kumimoji="1" lang="en-US" altLang="ko-KR" sz="2400" b="1" dirty="0">
                <a:solidFill>
                  <a:srgbClr val="443387"/>
                </a:solidFill>
                <a:latin typeface="+mj-lt"/>
                <a:ea typeface="맑은 고딕" panose="020B0503020000020004" pitchFamily="50" charset="-127"/>
                <a:cs typeface="굴림" pitchFamily="50" charset="-127"/>
              </a:endParaRPr>
            </a:p>
            <a:p>
              <a:pPr marL="457200" lvl="0" indent="-271463" algn="ctr" fontAlgn="base">
                <a:spcBef>
                  <a:spcPct val="0"/>
                </a:spcBef>
                <a:spcAft>
                  <a:spcPct val="0"/>
                </a:spcAft>
                <a:buFont typeface="+mj-lt"/>
                <a:buAutoNum type="arabicPeriod"/>
              </a:pPr>
              <a:endParaRPr kumimoji="1" lang="en-US" altLang="ko-KR" sz="2400" b="1" dirty="0">
                <a:solidFill>
                  <a:srgbClr val="443387"/>
                </a:solidFill>
                <a:latin typeface="+mj-lt"/>
                <a:ea typeface="맑은 고딕" panose="020B0503020000020004" pitchFamily="50" charset="-127"/>
                <a:cs typeface="굴림" pitchFamily="50" charset="-127"/>
              </a:endParaRPr>
            </a:p>
            <a:p>
              <a:pPr marL="457200" lvl="0" indent="-457200" algn="ctr" fontAlgn="base">
                <a:spcBef>
                  <a:spcPct val="0"/>
                </a:spcBef>
                <a:spcAft>
                  <a:spcPct val="0"/>
                </a:spcAft>
                <a:buFont typeface="+mj-lt"/>
                <a:buAutoNum type="arabicPeriod"/>
              </a:pPr>
              <a:endParaRPr kumimoji="1" lang="en-US" altLang="ko-KR" sz="2400" b="1" dirty="0">
                <a:solidFill>
                  <a:srgbClr val="443387"/>
                </a:solidFill>
                <a:latin typeface="+mj-lt"/>
                <a:ea typeface="맑은 고딕" panose="020B0503020000020004" pitchFamily="50" charset="-127"/>
                <a:cs typeface="굴림" pitchFamily="50" charset="-127"/>
              </a:endParaRPr>
            </a:p>
            <a:p>
              <a:pPr lvl="0" algn="ctr" fontAlgn="base">
                <a:spcBef>
                  <a:spcPct val="0"/>
                </a:spcBef>
                <a:spcAft>
                  <a:spcPct val="0"/>
                </a:spcAft>
              </a:pPr>
              <a:r>
                <a:rPr kumimoji="1" lang="en-US" altLang="ko-KR" sz="2400" b="1" dirty="0">
                  <a:solidFill>
                    <a:srgbClr val="443387"/>
                  </a:solidFill>
                  <a:latin typeface="+mj-lt"/>
                  <a:ea typeface="맑은 고딕" panose="020B0503020000020004" pitchFamily="50" charset="-127"/>
                  <a:cs typeface="굴림" pitchFamily="50" charset="-127"/>
                </a:rPr>
                <a:t> </a:t>
              </a:r>
            </a:p>
          </p:txBody>
        </p:sp>
        <p:sp>
          <p:nvSpPr>
            <p:cNvPr id="14" name="직사각형 13"/>
            <p:cNvSpPr/>
            <p:nvPr/>
          </p:nvSpPr>
          <p:spPr>
            <a:xfrm>
              <a:off x="3033020" y="1393534"/>
              <a:ext cx="2895923" cy="258055"/>
            </a:xfrm>
            <a:prstGeom prst="rect">
              <a:avLst/>
            </a:prstGeom>
          </p:spPr>
          <p:txBody>
            <a:bodyPr wrap="square">
              <a:spAutoFit/>
            </a:bodyPr>
            <a:lstStyle/>
            <a:p>
              <a:pPr>
                <a:lnSpc>
                  <a:spcPts val="1200"/>
                </a:lnSpc>
                <a:defRPr/>
              </a:pPr>
              <a:r>
                <a:rPr kumimoji="1" lang="en-US" altLang="ko-KR" sz="2400" b="1" dirty="0">
                  <a:solidFill>
                    <a:srgbClr val="443387"/>
                  </a:solidFill>
                  <a:latin typeface="+mj-lt"/>
                  <a:ea typeface="맑은 고딕" panose="020B0503020000020004" pitchFamily="50" charset="-127"/>
                  <a:cs typeface="굴림" pitchFamily="50" charset="-127"/>
                </a:rPr>
                <a:t>ETAPAS DE DESARROLLO EN UN APP MÓVIL:</a:t>
              </a:r>
            </a:p>
          </p:txBody>
        </p:sp>
      </p:grpSp>
      <p:sp>
        <p:nvSpPr>
          <p:cNvPr id="4" name="Rectángulo 3"/>
          <p:cNvSpPr/>
          <p:nvPr/>
        </p:nvSpPr>
        <p:spPr>
          <a:xfrm>
            <a:off x="131167" y="4080763"/>
            <a:ext cx="4452663" cy="1400383"/>
          </a:xfrm>
          <a:prstGeom prst="rect">
            <a:avLst/>
          </a:prstGeom>
        </p:spPr>
        <p:txBody>
          <a:bodyPr wrap="square">
            <a:spAutoFit/>
          </a:bodyPr>
          <a:lstStyle/>
          <a:p>
            <a:pPr lvl="0">
              <a:lnSpc>
                <a:spcPts val="1500"/>
              </a:lnSpc>
              <a:defRPr/>
            </a:pPr>
            <a:r>
              <a:rPr lang="en-US" altLang="ko-KR" sz="2800" b="1" dirty="0">
                <a:solidFill>
                  <a:schemeClr val="bg1"/>
                </a:solidFill>
                <a:latin typeface="+mj-lt"/>
                <a:ea typeface="맑은 고딕" pitchFamily="50" charset="-127"/>
                <a:cs typeface="굴림" pitchFamily="50" charset="-127"/>
              </a:rPr>
              <a:t>RECREO FOOD DELIVERY APP</a:t>
            </a:r>
          </a:p>
          <a:p>
            <a:pPr lvl="0">
              <a:lnSpc>
                <a:spcPts val="1500"/>
              </a:lnSpc>
              <a:defRPr/>
            </a:pPr>
            <a:endParaRPr lang="en-US" altLang="ko-KR" b="1" dirty="0">
              <a:solidFill>
                <a:schemeClr val="bg1"/>
              </a:solidFill>
              <a:latin typeface="+mj-lt"/>
              <a:ea typeface="맑은 고딕" pitchFamily="50" charset="-127"/>
              <a:cs typeface="굴림" pitchFamily="50" charset="-127"/>
            </a:endParaRPr>
          </a:p>
          <a:p>
            <a:pPr>
              <a:buFont typeface="Arial" panose="020B0604020202020204" pitchFamily="34" charset="0"/>
              <a:buChar char="•"/>
            </a:pPr>
            <a:r>
              <a:rPr lang="es-ES" sz="1200" dirty="0">
                <a:solidFill>
                  <a:schemeClr val="bg1"/>
                </a:solidFill>
              </a:rPr>
              <a:t>  INTUITIVA</a:t>
            </a:r>
          </a:p>
          <a:p>
            <a:pPr>
              <a:buFont typeface="Arial" panose="020B0604020202020204" pitchFamily="34" charset="0"/>
              <a:buChar char="•"/>
            </a:pPr>
            <a:r>
              <a:rPr lang="es-ES" sz="1200" dirty="0">
                <a:solidFill>
                  <a:schemeClr val="bg1"/>
                </a:solidFill>
              </a:rPr>
              <a:t>  SENCILLA</a:t>
            </a:r>
          </a:p>
          <a:p>
            <a:pPr>
              <a:buFont typeface="Arial" panose="020B0604020202020204" pitchFamily="34" charset="0"/>
              <a:buChar char="•"/>
            </a:pPr>
            <a:r>
              <a:rPr lang="es-ES" sz="1200" dirty="0">
                <a:solidFill>
                  <a:schemeClr val="bg1"/>
                </a:solidFill>
              </a:rPr>
              <a:t>  IMÁGENES DE PLATOS PARA UNA MEJOR COMPRENSIÓN</a:t>
            </a:r>
          </a:p>
          <a:p>
            <a:pPr>
              <a:buFont typeface="Arial" panose="020B0604020202020204" pitchFamily="34" charset="0"/>
              <a:buChar char="•"/>
            </a:pPr>
            <a:r>
              <a:rPr lang="es-ES" sz="1200" dirty="0">
                <a:solidFill>
                  <a:schemeClr val="bg1"/>
                </a:solidFill>
              </a:rPr>
              <a:t>  BOTONES INTERACTIVOS</a:t>
            </a:r>
          </a:p>
          <a:p>
            <a:pPr>
              <a:buFont typeface="Arial" panose="020B0604020202020204" pitchFamily="34" charset="0"/>
              <a:buChar char="•"/>
            </a:pPr>
            <a:r>
              <a:rPr lang="es-ES" sz="1200" dirty="0">
                <a:solidFill>
                  <a:schemeClr val="bg1"/>
                </a:solidFill>
              </a:rPr>
              <a:t>  POCO TIEMPO PARA GESTIONAR PEDIDOS A TRAVÉS DE ELLA</a:t>
            </a:r>
          </a:p>
        </p:txBody>
      </p:sp>
      <p:sp>
        <p:nvSpPr>
          <p:cNvPr id="9" name="Text Box 5"/>
          <p:cNvSpPr txBox="1">
            <a:spLocks noChangeArrowheads="1"/>
          </p:cNvSpPr>
          <p:nvPr/>
        </p:nvSpPr>
        <p:spPr bwMode="auto">
          <a:xfrm>
            <a:off x="3502488" y="2069026"/>
            <a:ext cx="2736304"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endParaRPr kumimoji="1" lang="en-US" altLang="ko-KR" sz="2400" b="1" dirty="0">
              <a:solidFill>
                <a:srgbClr val="443387"/>
              </a:solidFill>
              <a:latin typeface="+mj-lt"/>
              <a:ea typeface="맑은 고딕" panose="020B0503020000020004" pitchFamily="50" charset="-127"/>
              <a:cs typeface="굴림" pitchFamily="50" charset="-127"/>
            </a:endParaRPr>
          </a:p>
          <a:p>
            <a:pPr lvl="0" algn="ctr" fontAlgn="base">
              <a:spcBef>
                <a:spcPct val="0"/>
              </a:spcBef>
              <a:spcAft>
                <a:spcPct val="0"/>
              </a:spcAft>
            </a:pPr>
            <a:r>
              <a:rPr kumimoji="1" lang="en-US" altLang="ko-KR" sz="2400" b="1" dirty="0">
                <a:solidFill>
                  <a:srgbClr val="443387"/>
                </a:solidFill>
                <a:latin typeface="+mj-lt"/>
                <a:ea typeface="맑은 고딕" panose="020B0503020000020004" pitchFamily="50" charset="-127"/>
                <a:cs typeface="굴림" pitchFamily="50" charset="-127"/>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442974"/>
            <a:ext cx="8928992" cy="5298394"/>
          </a:xfrm>
          <a:ln w="19050">
            <a:solidFill>
              <a:schemeClr val="tx1"/>
            </a:solidFill>
          </a:ln>
        </p:spPr>
      </p:pic>
      <p:sp>
        <p:nvSpPr>
          <p:cNvPr id="4" name="제목 1"/>
          <p:cNvSpPr>
            <a:spLocks noGrp="1"/>
          </p:cNvSpPr>
          <p:nvPr>
            <p:ph type="title"/>
          </p:nvPr>
        </p:nvSpPr>
        <p:spPr/>
        <p:txBody>
          <a:bodyPr>
            <a:normAutofit/>
          </a:bodyPr>
          <a:lstStyle/>
          <a:p>
            <a:pPr fontAlgn="base">
              <a:spcAft>
                <a:spcPct val="0"/>
              </a:spcAft>
            </a:pPr>
            <a:r>
              <a:rPr kumimoji="1" lang="en-US" altLang="ko-KR" sz="3600" dirty="0">
                <a:cs typeface="굴림" pitchFamily="50" charset="-127"/>
              </a:rPr>
              <a:t>02. DISEÑO DE LA APLICACION</a:t>
            </a:r>
            <a:endParaRPr kumimoji="1" lang="ko-KR" altLang="ko-KR" sz="3600" dirty="0">
              <a:cs typeface="굴림" pitchFamily="50" charset="-127"/>
            </a:endParaRPr>
          </a:p>
        </p:txBody>
      </p:sp>
      <p:sp>
        <p:nvSpPr>
          <p:cNvPr id="5" name="Rectángulo 4"/>
          <p:cNvSpPr/>
          <p:nvPr/>
        </p:nvSpPr>
        <p:spPr>
          <a:xfrm>
            <a:off x="107504" y="1196753"/>
            <a:ext cx="7488832" cy="246221"/>
          </a:xfrm>
          <a:prstGeom prst="rect">
            <a:avLst/>
          </a:prstGeom>
        </p:spPr>
        <p:txBody>
          <a:bodyPr wrap="square">
            <a:spAutoFit/>
          </a:bodyPr>
          <a:lstStyle/>
          <a:p>
            <a:pPr>
              <a:lnSpc>
                <a:spcPts val="1200"/>
              </a:lnSpc>
              <a:defRPr/>
            </a:pPr>
            <a:r>
              <a:rPr kumimoji="1" lang="en-US" altLang="ko-KR" sz="2000" b="1" dirty="0">
                <a:solidFill>
                  <a:srgbClr val="443387"/>
                </a:solidFill>
                <a:latin typeface="+mj-lt"/>
                <a:ea typeface="맑은 고딕" panose="020B0503020000020004" pitchFamily="50" charset="-127"/>
                <a:cs typeface="굴림" pitchFamily="50" charset="-127"/>
              </a:rPr>
              <a:t>DEFINICIÓN DE LA FUNCIONALIDAD. DIAGRAMA UML CASOS DE USO</a:t>
            </a:r>
          </a:p>
        </p:txBody>
      </p:sp>
    </p:spTree>
    <p:extLst>
      <p:ext uri="{BB962C8B-B14F-4D97-AF65-F5344CB8AC3E}">
        <p14:creationId xmlns:p14="http://schemas.microsoft.com/office/powerpoint/2010/main" val="4452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9094" y="1988840"/>
            <a:ext cx="8964488" cy="4680520"/>
          </a:xfrm>
        </p:spPr>
        <p:txBody>
          <a:bodyPr>
            <a:normAutofit/>
          </a:bodyPr>
          <a:lstStyle/>
          <a:p>
            <a:pPr marL="185738" indent="-185738">
              <a:spcAft>
                <a:spcPts val="600"/>
              </a:spcAft>
              <a:buFont typeface="Arial" panose="020B0604020202020204" pitchFamily="34" charset="0"/>
              <a:buChar char="•"/>
            </a:pPr>
            <a:r>
              <a:rPr kumimoji="1" lang="es-ES" altLang="en-US" sz="2400" b="1" dirty="0">
                <a:solidFill>
                  <a:srgbClr val="443387"/>
                </a:solidFill>
                <a:cs typeface="굴림" pitchFamily="50" charset="-127"/>
              </a:rPr>
              <a:t>La capa de interfaz será la encargada de interactuar con el usuario:</a:t>
            </a:r>
          </a:p>
          <a:p>
            <a:pPr marL="92075" indent="0" algn="just" fontAlgn="base">
              <a:spcBef>
                <a:spcPct val="0"/>
              </a:spcBef>
              <a:spcAft>
                <a:spcPct val="0"/>
              </a:spcAft>
            </a:pPr>
            <a:r>
              <a:rPr kumimoji="1" lang="es-ES" altLang="en-US" sz="1800" b="1" dirty="0">
                <a:solidFill>
                  <a:srgbClr val="443387"/>
                </a:solidFill>
                <a:cs typeface="굴림" pitchFamily="50" charset="-127"/>
              </a:rPr>
              <a:t>Se implementa la UI haciendo uso de los recursos estáticos que se guardan en la carpeta</a:t>
            </a:r>
          </a:p>
          <a:p>
            <a:pPr marL="92075" indent="0" algn="just" fontAlgn="base">
              <a:spcBef>
                <a:spcPct val="0"/>
              </a:spcBef>
              <a:spcAft>
                <a:spcPts val="600"/>
              </a:spcAft>
            </a:pPr>
            <a:r>
              <a:rPr kumimoji="1" lang="es-ES" altLang="en-US" sz="1800" b="1" dirty="0">
                <a:solidFill>
                  <a:srgbClr val="443387"/>
                </a:solidFill>
                <a:cs typeface="굴림" pitchFamily="50" charset="-127"/>
              </a:rPr>
              <a:t>res del proyecto definidos en ficheros XML de Android.</a:t>
            </a:r>
          </a:p>
          <a:p>
            <a:pPr marL="157163" indent="-157163">
              <a:spcAft>
                <a:spcPts val="600"/>
              </a:spcAft>
              <a:buFont typeface="Arial" panose="020B0604020202020204" pitchFamily="34" charset="0"/>
              <a:buChar char="•"/>
            </a:pPr>
            <a:r>
              <a:rPr kumimoji="1" lang="es-ES" altLang="en-US" sz="2400" b="1" dirty="0">
                <a:solidFill>
                  <a:srgbClr val="443387"/>
                </a:solidFill>
                <a:cs typeface="굴림" pitchFamily="50" charset="-127"/>
              </a:rPr>
              <a:t>La capa de negocio incluirá la lógica interna de la aplicación:</a:t>
            </a:r>
          </a:p>
          <a:p>
            <a:pPr marL="92075" indent="0" algn="just" fontAlgn="base">
              <a:spcBef>
                <a:spcPct val="0"/>
              </a:spcBef>
            </a:pPr>
            <a:r>
              <a:rPr kumimoji="1" lang="es-ES" altLang="en-US" sz="1800" b="1" dirty="0">
                <a:solidFill>
                  <a:srgbClr val="443387"/>
                </a:solidFill>
                <a:cs typeface="굴림" pitchFamily="50" charset="-127"/>
              </a:rPr>
              <a:t>El código Java que da cuerpo a la aplicación, a través de clases Activity.java asociadas a</a:t>
            </a:r>
          </a:p>
          <a:p>
            <a:pPr marL="92075" indent="0" algn="just" fontAlgn="base">
              <a:spcBef>
                <a:spcPct val="0"/>
              </a:spcBef>
            </a:pPr>
            <a:r>
              <a:rPr kumimoji="1" lang="es-ES" altLang="en-US" sz="1800" b="1" dirty="0">
                <a:solidFill>
                  <a:srgbClr val="443387"/>
                </a:solidFill>
                <a:cs typeface="굴림" pitchFamily="50" charset="-127"/>
              </a:rPr>
              <a:t>los archivos activity_layouts.xml, gestiona la acciones del usuario sobre la aplicación y se</a:t>
            </a:r>
          </a:p>
          <a:p>
            <a:pPr marL="92075" indent="0" algn="just" fontAlgn="base">
              <a:spcBef>
                <a:spcPct val="0"/>
              </a:spcBef>
              <a:spcAft>
                <a:spcPts val="1200"/>
              </a:spcAft>
            </a:pPr>
            <a:r>
              <a:rPr kumimoji="1" lang="es-ES" altLang="en-US" sz="1800" b="1" dirty="0">
                <a:solidFill>
                  <a:srgbClr val="443387"/>
                </a:solidFill>
                <a:cs typeface="굴림" pitchFamily="50" charset="-127"/>
              </a:rPr>
              <a:t>encarga de realizar las acciones requeridas mediante sus métodos.</a:t>
            </a:r>
            <a:endParaRPr kumimoji="1" lang="es-ES" altLang="en-US" sz="2400" b="1" dirty="0">
              <a:solidFill>
                <a:srgbClr val="443387"/>
              </a:solidFill>
              <a:cs typeface="굴림" pitchFamily="50" charset="-127"/>
            </a:endParaRPr>
          </a:p>
          <a:p>
            <a:pPr marL="185738" indent="-157163">
              <a:lnSpc>
                <a:spcPts val="1800"/>
              </a:lnSpc>
              <a:buFont typeface="Arial" panose="020B0604020202020204" pitchFamily="34" charset="0"/>
              <a:buChar char="•"/>
            </a:pPr>
            <a:r>
              <a:rPr kumimoji="1" lang="es-ES" altLang="en-US" sz="2400" b="1" dirty="0">
                <a:solidFill>
                  <a:srgbClr val="443387"/>
                </a:solidFill>
                <a:cs typeface="굴림" pitchFamily="50" charset="-127"/>
              </a:rPr>
              <a:t>La capa de persistencia se encargará de interactuar directamente </a:t>
            </a:r>
          </a:p>
          <a:p>
            <a:pPr marL="0" indent="0">
              <a:lnSpc>
                <a:spcPts val="1800"/>
              </a:lnSpc>
              <a:spcAft>
                <a:spcPts val="600"/>
              </a:spcAft>
            </a:pPr>
            <a:r>
              <a:rPr kumimoji="1" lang="es-ES" altLang="en-US" sz="2400" b="1" dirty="0">
                <a:solidFill>
                  <a:srgbClr val="443387"/>
                </a:solidFill>
                <a:cs typeface="굴림" pitchFamily="50" charset="-127"/>
              </a:rPr>
              <a:t>   con los diferentes orígenes de datos utilizados en la aplicación: </a:t>
            </a:r>
          </a:p>
          <a:p>
            <a:pPr marL="92075" indent="0" algn="just" fontAlgn="base">
              <a:lnSpc>
                <a:spcPts val="1800"/>
              </a:lnSpc>
              <a:spcBef>
                <a:spcPct val="0"/>
              </a:spcBef>
              <a:spcAft>
                <a:spcPts val="600"/>
              </a:spcAft>
            </a:pPr>
            <a:r>
              <a:rPr kumimoji="1" lang="es-ES" altLang="en-US" sz="1800" b="1" dirty="0">
                <a:solidFill>
                  <a:srgbClr val="443387"/>
                </a:solidFill>
                <a:cs typeface="굴림" pitchFamily="50" charset="-127"/>
              </a:rPr>
              <a:t>Para poder almacenar toda la información recibida, el sistema de gestión de bases de datos es un componente imprescindible. </a:t>
            </a:r>
          </a:p>
          <a:p>
            <a:pPr marL="92075" indent="0" algn="just" fontAlgn="base">
              <a:lnSpc>
                <a:spcPts val="1800"/>
              </a:lnSpc>
              <a:spcBef>
                <a:spcPct val="0"/>
              </a:spcBef>
              <a:spcAft>
                <a:spcPts val="600"/>
              </a:spcAft>
            </a:pPr>
            <a:r>
              <a:rPr kumimoji="1" lang="es-ES" altLang="en-US" sz="1800" b="1" dirty="0">
                <a:solidFill>
                  <a:srgbClr val="443387"/>
                </a:solidFill>
                <a:cs typeface="굴림" pitchFamily="50" charset="-127"/>
              </a:rPr>
              <a:t>Se ha utilizado </a:t>
            </a:r>
            <a:r>
              <a:rPr kumimoji="1" lang="es-ES" altLang="en-US" sz="1800" b="1" dirty="0" err="1">
                <a:solidFill>
                  <a:srgbClr val="443387"/>
                </a:solidFill>
                <a:cs typeface="굴림" pitchFamily="50" charset="-127"/>
              </a:rPr>
              <a:t>SQLite</a:t>
            </a:r>
            <a:r>
              <a:rPr kumimoji="1" lang="es-ES" altLang="en-US" sz="1800" b="1" dirty="0">
                <a:solidFill>
                  <a:srgbClr val="443387"/>
                </a:solidFill>
                <a:cs typeface="굴림" pitchFamily="50" charset="-127"/>
              </a:rPr>
              <a:t>, integrada en nuestro en el IDE Android Studio (BBDD local) .</a:t>
            </a:r>
          </a:p>
        </p:txBody>
      </p:sp>
      <p:sp>
        <p:nvSpPr>
          <p:cNvPr id="4" name="제목 1"/>
          <p:cNvSpPr txBox="1">
            <a:spLocks/>
          </p:cNvSpPr>
          <p:nvPr/>
        </p:nvSpPr>
        <p:spPr>
          <a:xfrm>
            <a:off x="378870" y="188640"/>
            <a:ext cx="8424936" cy="572665"/>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pPr fontAlgn="base">
              <a:spcAft>
                <a:spcPct val="0"/>
              </a:spcAft>
            </a:pPr>
            <a:r>
              <a:rPr kumimoji="1" lang="es-ES" altLang="ko-KR" sz="3600" dirty="0">
                <a:cs typeface="굴림" pitchFamily="50" charset="-127"/>
              </a:rPr>
              <a:t>02. DISEÑO DE LA APLICACION</a:t>
            </a:r>
          </a:p>
        </p:txBody>
      </p:sp>
      <p:sp>
        <p:nvSpPr>
          <p:cNvPr id="5" name="Rectángulo 4"/>
          <p:cNvSpPr/>
          <p:nvPr/>
        </p:nvSpPr>
        <p:spPr>
          <a:xfrm>
            <a:off x="251520" y="1484784"/>
            <a:ext cx="7488832" cy="329642"/>
          </a:xfrm>
          <a:prstGeom prst="rect">
            <a:avLst/>
          </a:prstGeom>
        </p:spPr>
        <p:txBody>
          <a:bodyPr wrap="square">
            <a:spAutoFit/>
          </a:bodyPr>
          <a:lstStyle/>
          <a:p>
            <a:pPr>
              <a:lnSpc>
                <a:spcPts val="1200"/>
              </a:lnSpc>
              <a:defRPr/>
            </a:pPr>
            <a:r>
              <a:rPr kumimoji="1" lang="en-US" altLang="ko-KR" sz="3600" b="1" dirty="0">
                <a:solidFill>
                  <a:srgbClr val="443387"/>
                </a:solidFill>
                <a:latin typeface="+mj-lt"/>
                <a:ea typeface="맑은 고딕" panose="020B0503020000020004" pitchFamily="50" charset="-127"/>
                <a:cs typeface="굴림" pitchFamily="50" charset="-127"/>
              </a:rPr>
              <a:t>DISEÑO POR CAPAS</a:t>
            </a:r>
          </a:p>
        </p:txBody>
      </p:sp>
    </p:spTree>
    <p:extLst>
      <p:ext uri="{BB962C8B-B14F-4D97-AF65-F5344CB8AC3E}">
        <p14:creationId xmlns:p14="http://schemas.microsoft.com/office/powerpoint/2010/main" val="358319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fontAlgn="base">
              <a:spcAft>
                <a:spcPct val="0"/>
              </a:spcAft>
            </a:pPr>
            <a:r>
              <a:rPr kumimoji="1" lang="en-US" altLang="ko-KR" sz="3600" dirty="0">
                <a:cs typeface="굴림" pitchFamily="50" charset="-127"/>
              </a:rPr>
              <a:t>03. INTERFACE - UI</a:t>
            </a:r>
            <a:endParaRPr kumimoji="1" lang="ko-KR" altLang="ko-KR" sz="3600" dirty="0">
              <a:cs typeface="굴림" pitchFamily="50" charset="-127"/>
            </a:endParaRPr>
          </a:p>
        </p:txBody>
      </p:sp>
      <p:sp>
        <p:nvSpPr>
          <p:cNvPr id="4" name="Rectángulo 3"/>
          <p:cNvSpPr/>
          <p:nvPr/>
        </p:nvSpPr>
        <p:spPr>
          <a:xfrm>
            <a:off x="107504" y="1196753"/>
            <a:ext cx="4968552" cy="246221"/>
          </a:xfrm>
          <a:prstGeom prst="rect">
            <a:avLst/>
          </a:prstGeom>
        </p:spPr>
        <p:txBody>
          <a:bodyPr wrap="square">
            <a:spAutoFit/>
          </a:bodyPr>
          <a:lstStyle/>
          <a:p>
            <a:pPr>
              <a:lnSpc>
                <a:spcPts val="1200"/>
              </a:lnSpc>
              <a:defRPr/>
            </a:pPr>
            <a:r>
              <a:rPr kumimoji="1" lang="en-US" altLang="ko-KR" sz="2000" b="1" dirty="0">
                <a:solidFill>
                  <a:srgbClr val="443387"/>
                </a:solidFill>
                <a:latin typeface="+mj-lt"/>
                <a:ea typeface="맑은 고딕" panose="020B0503020000020004" pitchFamily="50" charset="-127"/>
                <a:cs typeface="굴림" pitchFamily="50" charset="-127"/>
              </a:rPr>
              <a:t>DISEÑO DE LA INTERFACE CON WIREFRAME </a:t>
            </a:r>
          </a:p>
        </p:txBody>
      </p:sp>
      <p:pic>
        <p:nvPicPr>
          <p:cNvPr id="8" name="Imagen 7">
            <a:extLst>
              <a:ext uri="{FF2B5EF4-FFF2-40B4-BE49-F238E27FC236}">
                <a16:creationId xmlns:a16="http://schemas.microsoft.com/office/drawing/2014/main" id="{928DDC73-FE02-E34E-C507-87F75F2D9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16" y="1700808"/>
            <a:ext cx="8568952" cy="4698046"/>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Entrada de lápiz 10">
                <a:extLst>
                  <a:ext uri="{FF2B5EF4-FFF2-40B4-BE49-F238E27FC236}">
                    <a16:creationId xmlns:a16="http://schemas.microsoft.com/office/drawing/2014/main" id="{A6D95BDB-8E4F-6317-A684-D6F0059924FD}"/>
                  </a:ext>
                </a:extLst>
              </p14:cNvPr>
              <p14:cNvContentPartPr/>
              <p14:nvPr/>
            </p14:nvContentPartPr>
            <p14:xfrm>
              <a:off x="5358859" y="3518255"/>
              <a:ext cx="24120" cy="21960"/>
            </p14:xfrm>
          </p:contentPart>
        </mc:Choice>
        <mc:Fallback xmlns="">
          <p:pic>
            <p:nvPicPr>
              <p:cNvPr id="11" name="Entrada de lápiz 10">
                <a:extLst>
                  <a:ext uri="{FF2B5EF4-FFF2-40B4-BE49-F238E27FC236}">
                    <a16:creationId xmlns:a16="http://schemas.microsoft.com/office/drawing/2014/main" id="{A6D95BDB-8E4F-6317-A684-D6F0059924FD}"/>
                  </a:ext>
                </a:extLst>
              </p:cNvPr>
              <p:cNvPicPr/>
              <p:nvPr/>
            </p:nvPicPr>
            <p:blipFill>
              <a:blip r:embed="rId4"/>
              <a:stretch>
                <a:fillRect/>
              </a:stretch>
            </p:blipFill>
            <p:spPr>
              <a:xfrm>
                <a:off x="5350219" y="3509615"/>
                <a:ext cx="41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trada de lápiz 12">
                <a:extLst>
                  <a:ext uri="{FF2B5EF4-FFF2-40B4-BE49-F238E27FC236}">
                    <a16:creationId xmlns:a16="http://schemas.microsoft.com/office/drawing/2014/main" id="{1B01273F-4218-2181-3CEA-FD4F57191969}"/>
                  </a:ext>
                </a:extLst>
              </p14:cNvPr>
              <p14:cNvContentPartPr/>
              <p14:nvPr/>
            </p14:nvContentPartPr>
            <p14:xfrm>
              <a:off x="5402783" y="3651829"/>
              <a:ext cx="1221840" cy="51120"/>
            </p14:xfrm>
          </p:contentPart>
        </mc:Choice>
        <mc:Fallback xmlns="">
          <p:pic>
            <p:nvPicPr>
              <p:cNvPr id="13" name="Entrada de lápiz 12">
                <a:extLst>
                  <a:ext uri="{FF2B5EF4-FFF2-40B4-BE49-F238E27FC236}">
                    <a16:creationId xmlns:a16="http://schemas.microsoft.com/office/drawing/2014/main" id="{1B01273F-4218-2181-3CEA-FD4F57191969}"/>
                  </a:ext>
                </a:extLst>
              </p:cNvPr>
              <p:cNvPicPr/>
              <p:nvPr/>
            </p:nvPicPr>
            <p:blipFill>
              <a:blip r:embed="rId6"/>
              <a:stretch>
                <a:fillRect/>
              </a:stretch>
            </p:blipFill>
            <p:spPr>
              <a:xfrm>
                <a:off x="5394143" y="3643189"/>
                <a:ext cx="1239480" cy="68760"/>
              </a:xfrm>
              <a:prstGeom prst="rect">
                <a:avLst/>
              </a:prstGeom>
            </p:spPr>
          </p:pic>
        </mc:Fallback>
      </mc:AlternateContent>
      <p:grpSp>
        <p:nvGrpSpPr>
          <p:cNvPr id="25" name="Grupo 24">
            <a:extLst>
              <a:ext uri="{FF2B5EF4-FFF2-40B4-BE49-F238E27FC236}">
                <a16:creationId xmlns:a16="http://schemas.microsoft.com/office/drawing/2014/main" id="{87A46199-0CD1-C669-2578-15687C4D3CA0}"/>
              </a:ext>
            </a:extLst>
          </p:cNvPr>
          <p:cNvGrpSpPr/>
          <p:nvPr/>
        </p:nvGrpSpPr>
        <p:grpSpPr>
          <a:xfrm>
            <a:off x="5273183" y="3498469"/>
            <a:ext cx="234720" cy="200160"/>
            <a:chOff x="5273183" y="3498469"/>
            <a:chExt cx="234720" cy="200160"/>
          </a:xfrm>
        </p:grpSpPr>
        <mc:AlternateContent xmlns:mc="http://schemas.openxmlformats.org/markup-compatibility/2006" xmlns:p14="http://schemas.microsoft.com/office/powerpoint/2010/main">
          <mc:Choice Requires="p14">
            <p:contentPart p14:bwMode="auto" r:id="rId7">
              <p14:nvContentPartPr>
                <p14:cNvPr id="15" name="Entrada de lápiz 14">
                  <a:extLst>
                    <a:ext uri="{FF2B5EF4-FFF2-40B4-BE49-F238E27FC236}">
                      <a16:creationId xmlns:a16="http://schemas.microsoft.com/office/drawing/2014/main" id="{CB82C132-2BD0-DE19-191C-1CBFE6F6B8F5}"/>
                    </a:ext>
                  </a:extLst>
                </p14:cNvPr>
                <p14:cNvContentPartPr/>
                <p14:nvPr/>
              </p14:nvContentPartPr>
              <p14:xfrm>
                <a:off x="5328983" y="3532309"/>
                <a:ext cx="73080" cy="13680"/>
              </p14:xfrm>
            </p:contentPart>
          </mc:Choice>
          <mc:Fallback xmlns="">
            <p:pic>
              <p:nvPicPr>
                <p:cNvPr id="15" name="Entrada de lápiz 14">
                  <a:extLst>
                    <a:ext uri="{FF2B5EF4-FFF2-40B4-BE49-F238E27FC236}">
                      <a16:creationId xmlns:a16="http://schemas.microsoft.com/office/drawing/2014/main" id="{CB82C132-2BD0-DE19-191C-1CBFE6F6B8F5}"/>
                    </a:ext>
                  </a:extLst>
                </p:cNvPr>
                <p:cNvPicPr/>
                <p:nvPr/>
              </p:nvPicPr>
              <p:blipFill>
                <a:blip r:embed="rId8"/>
                <a:stretch>
                  <a:fillRect/>
                </a:stretch>
              </p:blipFill>
              <p:spPr>
                <a:xfrm>
                  <a:off x="5320343" y="3523309"/>
                  <a:ext cx="90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Entrada de lápiz 15">
                  <a:extLst>
                    <a:ext uri="{FF2B5EF4-FFF2-40B4-BE49-F238E27FC236}">
                      <a16:creationId xmlns:a16="http://schemas.microsoft.com/office/drawing/2014/main" id="{159EC800-EEF6-BDAF-4B8A-EAC0760E5AD4}"/>
                    </a:ext>
                  </a:extLst>
                </p14:cNvPr>
                <p14:cNvContentPartPr/>
                <p14:nvPr/>
              </p14:nvContentPartPr>
              <p14:xfrm>
                <a:off x="5374343" y="3502789"/>
                <a:ext cx="360" cy="360"/>
              </p14:xfrm>
            </p:contentPart>
          </mc:Choice>
          <mc:Fallback xmlns="">
            <p:pic>
              <p:nvPicPr>
                <p:cNvPr id="16" name="Entrada de lápiz 15">
                  <a:extLst>
                    <a:ext uri="{FF2B5EF4-FFF2-40B4-BE49-F238E27FC236}">
                      <a16:creationId xmlns:a16="http://schemas.microsoft.com/office/drawing/2014/main" id="{159EC800-EEF6-BDAF-4B8A-EAC0760E5AD4}"/>
                    </a:ext>
                  </a:extLst>
                </p:cNvPr>
                <p:cNvPicPr/>
                <p:nvPr/>
              </p:nvPicPr>
              <p:blipFill>
                <a:blip r:embed="rId10"/>
                <a:stretch>
                  <a:fillRect/>
                </a:stretch>
              </p:blipFill>
              <p:spPr>
                <a:xfrm>
                  <a:off x="5365343" y="3493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Entrada de lápiz 17">
                  <a:extLst>
                    <a:ext uri="{FF2B5EF4-FFF2-40B4-BE49-F238E27FC236}">
                      <a16:creationId xmlns:a16="http://schemas.microsoft.com/office/drawing/2014/main" id="{39F5E0F3-7F56-0909-3447-244513F89ABB}"/>
                    </a:ext>
                  </a:extLst>
                </p14:cNvPr>
                <p14:cNvContentPartPr/>
                <p14:nvPr/>
              </p14:nvContentPartPr>
              <p14:xfrm>
                <a:off x="5386223" y="3509629"/>
                <a:ext cx="5040" cy="6840"/>
              </p14:xfrm>
            </p:contentPart>
          </mc:Choice>
          <mc:Fallback xmlns="">
            <p:pic>
              <p:nvPicPr>
                <p:cNvPr id="18" name="Entrada de lápiz 17">
                  <a:extLst>
                    <a:ext uri="{FF2B5EF4-FFF2-40B4-BE49-F238E27FC236}">
                      <a16:creationId xmlns:a16="http://schemas.microsoft.com/office/drawing/2014/main" id="{39F5E0F3-7F56-0909-3447-244513F89ABB}"/>
                    </a:ext>
                  </a:extLst>
                </p:cNvPr>
                <p:cNvPicPr/>
                <p:nvPr/>
              </p:nvPicPr>
              <p:blipFill>
                <a:blip r:embed="rId12"/>
                <a:stretch>
                  <a:fillRect/>
                </a:stretch>
              </p:blipFill>
              <p:spPr>
                <a:xfrm>
                  <a:off x="5377583" y="3500989"/>
                  <a:ext cx="22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trada de lápiz 18">
                  <a:extLst>
                    <a:ext uri="{FF2B5EF4-FFF2-40B4-BE49-F238E27FC236}">
                      <a16:creationId xmlns:a16="http://schemas.microsoft.com/office/drawing/2014/main" id="{42759515-CCDF-9274-7138-46D2BFCEFF0F}"/>
                    </a:ext>
                  </a:extLst>
                </p14:cNvPr>
                <p14:cNvContentPartPr/>
                <p14:nvPr/>
              </p14:nvContentPartPr>
              <p14:xfrm>
                <a:off x="5384783" y="3519349"/>
                <a:ext cx="3960" cy="2880"/>
              </p14:xfrm>
            </p:contentPart>
          </mc:Choice>
          <mc:Fallback xmlns="">
            <p:pic>
              <p:nvPicPr>
                <p:cNvPr id="19" name="Entrada de lápiz 18">
                  <a:extLst>
                    <a:ext uri="{FF2B5EF4-FFF2-40B4-BE49-F238E27FC236}">
                      <a16:creationId xmlns:a16="http://schemas.microsoft.com/office/drawing/2014/main" id="{42759515-CCDF-9274-7138-46D2BFCEFF0F}"/>
                    </a:ext>
                  </a:extLst>
                </p:cNvPr>
                <p:cNvPicPr/>
                <p:nvPr/>
              </p:nvPicPr>
              <p:blipFill>
                <a:blip r:embed="rId14"/>
                <a:stretch>
                  <a:fillRect/>
                </a:stretch>
              </p:blipFill>
              <p:spPr>
                <a:xfrm>
                  <a:off x="5376143" y="3510349"/>
                  <a:ext cx="216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Entrada de lápiz 19">
                  <a:extLst>
                    <a:ext uri="{FF2B5EF4-FFF2-40B4-BE49-F238E27FC236}">
                      <a16:creationId xmlns:a16="http://schemas.microsoft.com/office/drawing/2014/main" id="{59E618A5-DEB4-80F7-4FEF-8C735FB875E2}"/>
                    </a:ext>
                  </a:extLst>
                </p14:cNvPr>
                <p14:cNvContentPartPr/>
                <p14:nvPr/>
              </p14:nvContentPartPr>
              <p14:xfrm>
                <a:off x="5273183" y="3519349"/>
                <a:ext cx="234720" cy="179280"/>
              </p14:xfrm>
            </p:contentPart>
          </mc:Choice>
          <mc:Fallback xmlns="">
            <p:pic>
              <p:nvPicPr>
                <p:cNvPr id="20" name="Entrada de lápiz 19">
                  <a:extLst>
                    <a:ext uri="{FF2B5EF4-FFF2-40B4-BE49-F238E27FC236}">
                      <a16:creationId xmlns:a16="http://schemas.microsoft.com/office/drawing/2014/main" id="{59E618A5-DEB4-80F7-4FEF-8C735FB875E2}"/>
                    </a:ext>
                  </a:extLst>
                </p:cNvPr>
                <p:cNvPicPr/>
                <p:nvPr/>
              </p:nvPicPr>
              <p:blipFill>
                <a:blip r:embed="rId16"/>
                <a:stretch>
                  <a:fillRect/>
                </a:stretch>
              </p:blipFill>
              <p:spPr>
                <a:xfrm>
                  <a:off x="5264543" y="3510349"/>
                  <a:ext cx="252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Entrada de lápiz 21">
                  <a:extLst>
                    <a:ext uri="{FF2B5EF4-FFF2-40B4-BE49-F238E27FC236}">
                      <a16:creationId xmlns:a16="http://schemas.microsoft.com/office/drawing/2014/main" id="{1A6E9D01-B819-859A-742F-884C9488E60E}"/>
                    </a:ext>
                  </a:extLst>
                </p14:cNvPr>
                <p14:cNvContentPartPr/>
                <p14:nvPr/>
              </p14:nvContentPartPr>
              <p14:xfrm>
                <a:off x="5386223" y="3571909"/>
                <a:ext cx="360" cy="360"/>
              </p14:xfrm>
            </p:contentPart>
          </mc:Choice>
          <mc:Fallback xmlns="">
            <p:pic>
              <p:nvPicPr>
                <p:cNvPr id="22" name="Entrada de lápiz 21">
                  <a:extLst>
                    <a:ext uri="{FF2B5EF4-FFF2-40B4-BE49-F238E27FC236}">
                      <a16:creationId xmlns:a16="http://schemas.microsoft.com/office/drawing/2014/main" id="{1A6E9D01-B819-859A-742F-884C9488E60E}"/>
                    </a:ext>
                  </a:extLst>
                </p:cNvPr>
                <p:cNvPicPr/>
                <p:nvPr/>
              </p:nvPicPr>
              <p:blipFill>
                <a:blip r:embed="rId10"/>
                <a:stretch>
                  <a:fillRect/>
                </a:stretch>
              </p:blipFill>
              <p:spPr>
                <a:xfrm>
                  <a:off x="5377583" y="35629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Entrada de lápiz 23">
                  <a:extLst>
                    <a:ext uri="{FF2B5EF4-FFF2-40B4-BE49-F238E27FC236}">
                      <a16:creationId xmlns:a16="http://schemas.microsoft.com/office/drawing/2014/main" id="{0C1163EF-BE89-36F6-A38A-C3D7C971E557}"/>
                    </a:ext>
                  </a:extLst>
                </p14:cNvPr>
                <p14:cNvContentPartPr/>
                <p14:nvPr/>
              </p14:nvContentPartPr>
              <p14:xfrm>
                <a:off x="5375783" y="3498469"/>
                <a:ext cx="3600" cy="11880"/>
              </p14:xfrm>
            </p:contentPart>
          </mc:Choice>
          <mc:Fallback xmlns="">
            <p:pic>
              <p:nvPicPr>
                <p:cNvPr id="24" name="Entrada de lápiz 23">
                  <a:extLst>
                    <a:ext uri="{FF2B5EF4-FFF2-40B4-BE49-F238E27FC236}">
                      <a16:creationId xmlns:a16="http://schemas.microsoft.com/office/drawing/2014/main" id="{0C1163EF-BE89-36F6-A38A-C3D7C971E557}"/>
                    </a:ext>
                  </a:extLst>
                </p:cNvPr>
                <p:cNvPicPr/>
                <p:nvPr/>
              </p:nvPicPr>
              <p:blipFill>
                <a:blip r:embed="rId19"/>
                <a:stretch>
                  <a:fillRect/>
                </a:stretch>
              </p:blipFill>
              <p:spPr>
                <a:xfrm>
                  <a:off x="5367143" y="3489469"/>
                  <a:ext cx="21240" cy="29520"/>
                </a:xfrm>
                <a:prstGeom prst="rect">
                  <a:avLst/>
                </a:prstGeom>
              </p:spPr>
            </p:pic>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kumimoji="1" lang="en-US" altLang="ko-KR" sz="3600" dirty="0">
                <a:cs typeface="굴림" pitchFamily="50" charset="-127"/>
              </a:rPr>
              <a:t>03. INTERFACE - UI</a:t>
            </a:r>
            <a:endParaRPr lang="es-ES" sz="3200" dirty="0"/>
          </a:p>
        </p:txBody>
      </p:sp>
      <p:sp>
        <p:nvSpPr>
          <p:cNvPr id="4" name="Rectángulo 3"/>
          <p:cNvSpPr/>
          <p:nvPr/>
        </p:nvSpPr>
        <p:spPr>
          <a:xfrm>
            <a:off x="107504" y="1196752"/>
            <a:ext cx="4824536" cy="246221"/>
          </a:xfrm>
          <a:prstGeom prst="rect">
            <a:avLst/>
          </a:prstGeom>
        </p:spPr>
        <p:txBody>
          <a:bodyPr wrap="square">
            <a:spAutoFit/>
          </a:bodyPr>
          <a:lstStyle/>
          <a:p>
            <a:pPr>
              <a:lnSpc>
                <a:spcPts val="1200"/>
              </a:lnSpc>
              <a:defRPr/>
            </a:pPr>
            <a:r>
              <a:rPr kumimoji="1" lang="en-US" altLang="ko-KR" sz="2000" b="1" dirty="0">
                <a:solidFill>
                  <a:srgbClr val="443387"/>
                </a:solidFill>
                <a:latin typeface="+mj-lt"/>
                <a:ea typeface="맑은 고딕" panose="020B0503020000020004" pitchFamily="50" charset="-127"/>
                <a:cs typeface="굴림" pitchFamily="50" charset="-127"/>
              </a:rPr>
              <a:t>DISEÑO DE LA INTERFACE CON MOCKFLOW</a:t>
            </a:r>
          </a:p>
        </p:txBody>
      </p:sp>
      <p:pic>
        <p:nvPicPr>
          <p:cNvPr id="7" name="Imagen 6">
            <a:extLst>
              <a:ext uri="{FF2B5EF4-FFF2-40B4-BE49-F238E27FC236}">
                <a16:creationId xmlns:a16="http://schemas.microsoft.com/office/drawing/2014/main" id="{255A0922-7A56-E83C-F01B-9FC99631BA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418" y="2924944"/>
            <a:ext cx="1138436" cy="2276872"/>
          </a:xfrm>
          <a:prstGeom prst="rect">
            <a:avLst/>
          </a:prstGeom>
          <a:ln w="12700">
            <a:solidFill>
              <a:schemeClr val="tx1"/>
            </a:solidFill>
          </a:ln>
        </p:spPr>
      </p:pic>
      <p:pic>
        <p:nvPicPr>
          <p:cNvPr id="8" name="Imagen 7">
            <a:extLst>
              <a:ext uri="{FF2B5EF4-FFF2-40B4-BE49-F238E27FC236}">
                <a16:creationId xmlns:a16="http://schemas.microsoft.com/office/drawing/2014/main" id="{E44919E7-B9E0-17EF-3715-9279817DC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4206" y="1690410"/>
            <a:ext cx="1138436" cy="2276872"/>
          </a:xfrm>
          <a:prstGeom prst="rect">
            <a:avLst/>
          </a:prstGeom>
          <a:ln w="6350">
            <a:solidFill>
              <a:schemeClr val="tx1"/>
            </a:solidFill>
          </a:ln>
        </p:spPr>
      </p:pic>
      <p:pic>
        <p:nvPicPr>
          <p:cNvPr id="9" name="Imagen 8">
            <a:extLst>
              <a:ext uri="{FF2B5EF4-FFF2-40B4-BE49-F238E27FC236}">
                <a16:creationId xmlns:a16="http://schemas.microsoft.com/office/drawing/2014/main" id="{487A9F10-B5CD-FFFF-A048-6E574E3CF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6892" y="1690409"/>
            <a:ext cx="1134952" cy="2269903"/>
          </a:xfrm>
          <a:prstGeom prst="rect">
            <a:avLst/>
          </a:prstGeom>
          <a:ln w="12700">
            <a:solidFill>
              <a:schemeClr val="tx1"/>
            </a:solidFill>
          </a:ln>
        </p:spPr>
      </p:pic>
      <p:pic>
        <p:nvPicPr>
          <p:cNvPr id="10" name="Imagen 9">
            <a:extLst>
              <a:ext uri="{FF2B5EF4-FFF2-40B4-BE49-F238E27FC236}">
                <a16:creationId xmlns:a16="http://schemas.microsoft.com/office/drawing/2014/main" id="{9BAE2738-F991-B691-0221-8F1751B569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9687" y="1690410"/>
            <a:ext cx="1138436" cy="2276872"/>
          </a:xfrm>
          <a:prstGeom prst="rect">
            <a:avLst/>
          </a:prstGeom>
          <a:ln w="12700">
            <a:solidFill>
              <a:schemeClr val="tx1"/>
            </a:solidFill>
          </a:ln>
        </p:spPr>
      </p:pic>
      <p:pic>
        <p:nvPicPr>
          <p:cNvPr id="11" name="Imagen 10">
            <a:extLst>
              <a:ext uri="{FF2B5EF4-FFF2-40B4-BE49-F238E27FC236}">
                <a16:creationId xmlns:a16="http://schemas.microsoft.com/office/drawing/2014/main" id="{266C4231-BCAE-A9F2-9C14-777EBF6983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0465" y="1690410"/>
            <a:ext cx="1138436" cy="2276872"/>
          </a:xfrm>
          <a:prstGeom prst="rect">
            <a:avLst/>
          </a:prstGeom>
          <a:ln w="12700">
            <a:solidFill>
              <a:schemeClr val="tx1"/>
            </a:solidFill>
          </a:ln>
        </p:spPr>
      </p:pic>
      <p:pic>
        <p:nvPicPr>
          <p:cNvPr id="12" name="Imagen 11">
            <a:extLst>
              <a:ext uri="{FF2B5EF4-FFF2-40B4-BE49-F238E27FC236}">
                <a16:creationId xmlns:a16="http://schemas.microsoft.com/office/drawing/2014/main" id="{E4ECF011-F5CA-D5FE-E965-6369F39A23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4043" y="1690410"/>
            <a:ext cx="1138437" cy="2276872"/>
          </a:xfrm>
          <a:prstGeom prst="rect">
            <a:avLst/>
          </a:prstGeom>
          <a:ln w="12700">
            <a:solidFill>
              <a:schemeClr val="tx1"/>
            </a:solidFill>
          </a:ln>
        </p:spPr>
      </p:pic>
      <p:pic>
        <p:nvPicPr>
          <p:cNvPr id="13" name="Imagen 12">
            <a:extLst>
              <a:ext uri="{FF2B5EF4-FFF2-40B4-BE49-F238E27FC236}">
                <a16:creationId xmlns:a16="http://schemas.microsoft.com/office/drawing/2014/main" id="{68B7D635-832D-3D07-D3D1-4347DA66696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54043" y="4266146"/>
            <a:ext cx="1115907" cy="2231813"/>
          </a:xfrm>
          <a:prstGeom prst="rect">
            <a:avLst/>
          </a:prstGeom>
          <a:ln w="12700">
            <a:solidFill>
              <a:schemeClr val="tx1"/>
            </a:solidFill>
          </a:ln>
        </p:spPr>
      </p:pic>
      <p:pic>
        <p:nvPicPr>
          <p:cNvPr id="14" name="Imagen 13">
            <a:extLst>
              <a:ext uri="{FF2B5EF4-FFF2-40B4-BE49-F238E27FC236}">
                <a16:creationId xmlns:a16="http://schemas.microsoft.com/office/drawing/2014/main" id="{B5BAAAFB-BFBF-9F87-1401-E071A24F83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20465" y="4266147"/>
            <a:ext cx="1115975" cy="2238782"/>
          </a:xfrm>
          <a:prstGeom prst="rect">
            <a:avLst/>
          </a:prstGeom>
          <a:ln w="12700">
            <a:solidFill>
              <a:schemeClr val="tx1"/>
            </a:solidFill>
          </a:ln>
        </p:spPr>
      </p:pic>
      <p:pic>
        <p:nvPicPr>
          <p:cNvPr id="15" name="Imagen 14">
            <a:extLst>
              <a:ext uri="{FF2B5EF4-FFF2-40B4-BE49-F238E27FC236}">
                <a16:creationId xmlns:a16="http://schemas.microsoft.com/office/drawing/2014/main" id="{21DD5854-D2A9-01C6-23C7-7783552640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79687" y="4266147"/>
            <a:ext cx="1119391" cy="2238781"/>
          </a:xfrm>
          <a:prstGeom prst="rect">
            <a:avLst/>
          </a:prstGeom>
          <a:ln w="12700">
            <a:solidFill>
              <a:schemeClr val="tx1"/>
            </a:solidFill>
          </a:ln>
        </p:spPr>
      </p:pic>
      <p:pic>
        <p:nvPicPr>
          <p:cNvPr id="16" name="Imagen 15">
            <a:extLst>
              <a:ext uri="{FF2B5EF4-FFF2-40B4-BE49-F238E27FC236}">
                <a16:creationId xmlns:a16="http://schemas.microsoft.com/office/drawing/2014/main" id="{0BEA165E-0773-6792-D975-460E3F71F6E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84206" y="4266148"/>
            <a:ext cx="1138435" cy="2269903"/>
          </a:xfrm>
          <a:prstGeom prst="rect">
            <a:avLst/>
          </a:prstGeom>
          <a:ln w="12700">
            <a:solidFill>
              <a:schemeClr val="tx1"/>
            </a:solidFill>
          </a:ln>
        </p:spPr>
      </p:pic>
      <p:pic>
        <p:nvPicPr>
          <p:cNvPr id="17" name="Imagen 16">
            <a:extLst>
              <a:ext uri="{FF2B5EF4-FFF2-40B4-BE49-F238E27FC236}">
                <a16:creationId xmlns:a16="http://schemas.microsoft.com/office/drawing/2014/main" id="{4BEB89CF-6ED3-B533-2FEF-969CE91155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16890" y="4266148"/>
            <a:ext cx="1116275" cy="2269903"/>
          </a:xfrm>
          <a:prstGeom prst="rect">
            <a:avLst/>
          </a:prstGeom>
          <a:ln w="12700">
            <a:solidFill>
              <a:schemeClr val="tx1"/>
            </a:solidFill>
          </a:ln>
        </p:spPr>
      </p:pic>
    </p:spTree>
    <p:extLst>
      <p:ext uri="{BB962C8B-B14F-4D97-AF65-F5344CB8AC3E}">
        <p14:creationId xmlns:p14="http://schemas.microsoft.com/office/powerpoint/2010/main" val="240818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normAutofit/>
          </a:bodyPr>
          <a:lstStyle/>
          <a:p>
            <a:r>
              <a:rPr kumimoji="1" lang="en-US" altLang="ko-KR" sz="3600" dirty="0">
                <a:cs typeface="굴림" pitchFamily="50" charset="-127"/>
              </a:rPr>
              <a:t>04. IMPLEMENTACIÓN</a:t>
            </a:r>
            <a:endParaRPr lang="es-ES" sz="3200" dirty="0"/>
          </a:p>
        </p:txBody>
      </p:sp>
      <p:sp>
        <p:nvSpPr>
          <p:cNvPr id="5" name="Rectángulo 4"/>
          <p:cNvSpPr/>
          <p:nvPr/>
        </p:nvSpPr>
        <p:spPr>
          <a:xfrm>
            <a:off x="107504" y="1340768"/>
            <a:ext cx="7488832" cy="329642"/>
          </a:xfrm>
          <a:prstGeom prst="rect">
            <a:avLst/>
          </a:prstGeom>
        </p:spPr>
        <p:txBody>
          <a:bodyPr wrap="square">
            <a:spAutoFit/>
          </a:bodyPr>
          <a:lstStyle/>
          <a:p>
            <a:pPr>
              <a:lnSpc>
                <a:spcPts val="1200"/>
              </a:lnSpc>
              <a:defRPr/>
            </a:pPr>
            <a:r>
              <a:rPr kumimoji="1" lang="en-US" altLang="ko-KR" sz="3600" b="1" dirty="0">
                <a:solidFill>
                  <a:srgbClr val="443387"/>
                </a:solidFill>
                <a:latin typeface="+mj-lt"/>
                <a:ea typeface="맑은 고딕" panose="020B0503020000020004" pitchFamily="50" charset="-127"/>
                <a:cs typeface="굴림" pitchFamily="50" charset="-127"/>
              </a:rPr>
              <a:t>CÓDIGO</a:t>
            </a:r>
          </a:p>
        </p:txBody>
      </p:sp>
      <p:sp>
        <p:nvSpPr>
          <p:cNvPr id="6" name="Marcador de contenido 5"/>
          <p:cNvSpPr>
            <a:spLocks noGrp="1"/>
          </p:cNvSpPr>
          <p:nvPr>
            <p:ph idx="1"/>
          </p:nvPr>
        </p:nvSpPr>
        <p:spPr>
          <a:xfrm>
            <a:off x="107504" y="1772816"/>
            <a:ext cx="8928992" cy="5419432"/>
          </a:xfrm>
          <a:prstGeom prst="rect">
            <a:avLst/>
          </a:prstGeom>
        </p:spPr>
        <p:txBody>
          <a:bodyPr wrap="square">
            <a:spAutoFit/>
          </a:bodyPr>
          <a:lstStyle/>
          <a:p>
            <a:pPr marL="0">
              <a:lnSpc>
                <a:spcPts val="1700"/>
              </a:lnSpc>
              <a:spcAft>
                <a:spcPts val="600"/>
              </a:spcAft>
            </a:pPr>
            <a:r>
              <a:rPr kumimoji="1" lang="en-US" altLang="ko-KR" sz="2400" b="1" dirty="0">
                <a:solidFill>
                  <a:srgbClr val="443387"/>
                </a:solidFill>
                <a:cs typeface="굴림" pitchFamily="50" charset="-127"/>
              </a:rPr>
              <a:t>NEGOCIO</a:t>
            </a:r>
            <a:endParaRPr kumimoji="1" lang="en-US" altLang="ko-KR" sz="2000" b="1" dirty="0">
              <a:solidFill>
                <a:srgbClr val="443387"/>
              </a:solidFill>
              <a:cs typeface="굴림" pitchFamily="50" charset="-127"/>
            </a:endParaRPr>
          </a:p>
          <a:p>
            <a:pPr marL="0" indent="0" algn="just" fontAlgn="base">
              <a:lnSpc>
                <a:spcPts val="1700"/>
              </a:lnSpc>
              <a:spcBef>
                <a:spcPct val="0"/>
              </a:spcBef>
              <a:spcAft>
                <a:spcPts val="600"/>
              </a:spcAft>
            </a:pPr>
            <a:r>
              <a:rPr kumimoji="1" lang="es-ES" altLang="en-US" sz="1800" b="1" dirty="0">
                <a:solidFill>
                  <a:srgbClr val="443387"/>
                </a:solidFill>
                <a:cs typeface="굴림" pitchFamily="50" charset="-127"/>
              </a:rPr>
              <a:t>La implementación de la app se ha estructurado en diferentes paquetes Java de manera que el código está mejor organizado y es más fácil de encontrar en todo momento el archivo que sea necesario separado en dos directorios principales:</a:t>
            </a:r>
          </a:p>
          <a:p>
            <a:pPr marL="265113" indent="-192088" algn="just" fontAlgn="base">
              <a:lnSpc>
                <a:spcPts val="1700"/>
              </a:lnSpc>
              <a:spcBef>
                <a:spcPct val="0"/>
              </a:spcBef>
              <a:spcAft>
                <a:spcPct val="0"/>
              </a:spcAft>
              <a:buFont typeface="Wingdings" panose="05000000000000000000" pitchFamily="2" charset="2"/>
              <a:buChar char="ü"/>
            </a:pPr>
            <a:r>
              <a:rPr kumimoji="1" lang="es-ES" altLang="en-US" sz="1800" b="1" dirty="0" err="1">
                <a:solidFill>
                  <a:srgbClr val="443387"/>
                </a:solidFill>
                <a:cs typeface="굴림" pitchFamily="50" charset="-127"/>
              </a:rPr>
              <a:t>src</a:t>
            </a:r>
            <a:r>
              <a:rPr kumimoji="1" lang="es-ES" altLang="en-US" sz="1800" b="1" dirty="0">
                <a:solidFill>
                  <a:srgbClr val="443387"/>
                </a:solidFill>
                <a:cs typeface="굴림" pitchFamily="50" charset="-127"/>
              </a:rPr>
              <a:t> -&gt; el cual contiene el código fuente en java de la aplicación (que implementa el </a:t>
            </a:r>
          </a:p>
          <a:p>
            <a:pPr marL="73025" indent="0" algn="just" fontAlgn="base">
              <a:lnSpc>
                <a:spcPts val="1600"/>
              </a:lnSpc>
              <a:spcBef>
                <a:spcPct val="0"/>
              </a:spcBef>
              <a:spcAft>
                <a:spcPct val="0"/>
              </a:spcAft>
            </a:pPr>
            <a:r>
              <a:rPr kumimoji="1" lang="es-ES" altLang="en-US" sz="1800" b="1" dirty="0">
                <a:solidFill>
                  <a:srgbClr val="443387"/>
                </a:solidFill>
                <a:cs typeface="굴림" pitchFamily="50" charset="-127"/>
              </a:rPr>
              <a:t>    comportamiento de las </a:t>
            </a:r>
            <a:r>
              <a:rPr kumimoji="1" lang="es-ES" altLang="en-US" sz="1800" b="1" dirty="0" err="1">
                <a:solidFill>
                  <a:srgbClr val="443387"/>
                </a:solidFill>
                <a:cs typeface="굴림" pitchFamily="50" charset="-127"/>
              </a:rPr>
              <a:t>activitys</a:t>
            </a:r>
            <a:r>
              <a:rPr kumimoji="1" lang="es-ES" altLang="en-US" sz="1800" b="1" dirty="0">
                <a:solidFill>
                  <a:srgbClr val="443387"/>
                </a:solidFill>
                <a:cs typeface="굴림" pitchFamily="50" charset="-127"/>
              </a:rPr>
              <a:t>).</a:t>
            </a:r>
          </a:p>
          <a:p>
            <a:pPr marL="265113" indent="-192088">
              <a:lnSpc>
                <a:spcPts val="1700"/>
              </a:lnSpc>
              <a:buFont typeface="Wingdings" panose="05000000000000000000" pitchFamily="2" charset="2"/>
              <a:buChar char="ü"/>
            </a:pPr>
            <a:r>
              <a:rPr kumimoji="1" lang="es-ES" altLang="en-US" sz="1800" b="1" dirty="0">
                <a:solidFill>
                  <a:srgbClr val="443387"/>
                </a:solidFill>
                <a:cs typeface="굴림" pitchFamily="50" charset="-127"/>
              </a:rPr>
              <a:t>res -&gt; con ficheros XML que definen las interfaces de la app, estructura de los menús,</a:t>
            </a:r>
          </a:p>
          <a:p>
            <a:pPr marL="73025" indent="0">
              <a:lnSpc>
                <a:spcPts val="1700"/>
              </a:lnSpc>
              <a:spcBef>
                <a:spcPts val="0"/>
              </a:spcBef>
            </a:pPr>
            <a:r>
              <a:rPr kumimoji="1" lang="es-ES" altLang="en-US" sz="1800" b="1" dirty="0">
                <a:solidFill>
                  <a:srgbClr val="443387"/>
                </a:solidFill>
                <a:cs typeface="굴림" pitchFamily="50" charset="-127"/>
              </a:rPr>
              <a:t>    valores enteros y textuales estáticos, así como estilos utilizados en las interfaces.</a:t>
            </a:r>
          </a:p>
          <a:p>
            <a:pPr marL="73025" indent="0">
              <a:lnSpc>
                <a:spcPts val="600"/>
              </a:lnSpc>
            </a:pPr>
            <a:r>
              <a:rPr kumimoji="1" lang="es-ES" altLang="en-US" sz="1800" b="1" dirty="0">
                <a:solidFill>
                  <a:srgbClr val="443387"/>
                </a:solidFill>
                <a:cs typeface="굴림" pitchFamily="50" charset="-127"/>
              </a:rPr>
              <a:t> </a:t>
            </a:r>
          </a:p>
          <a:p>
            <a:pPr marL="0">
              <a:lnSpc>
                <a:spcPts val="1700"/>
              </a:lnSpc>
              <a:spcAft>
                <a:spcPts val="600"/>
              </a:spcAft>
            </a:pPr>
            <a:r>
              <a:rPr kumimoji="1" lang="en-US" altLang="ko-KR" sz="2400" b="1" dirty="0">
                <a:solidFill>
                  <a:srgbClr val="443387"/>
                </a:solidFill>
                <a:cs typeface="굴림" pitchFamily="50" charset="-127"/>
              </a:rPr>
              <a:t>PERSISTENCIA</a:t>
            </a:r>
          </a:p>
          <a:p>
            <a:pPr marL="0">
              <a:lnSpc>
                <a:spcPts val="1700"/>
              </a:lnSpc>
            </a:pPr>
            <a:r>
              <a:rPr kumimoji="1" lang="es-ES" altLang="en-US" sz="1800" b="1" dirty="0">
                <a:solidFill>
                  <a:srgbClr val="443387"/>
                </a:solidFill>
                <a:cs typeface="굴림" pitchFamily="50" charset="-127"/>
              </a:rPr>
              <a:t>Es uno de los paquetes más importantes de la aplicación. Contiene clases que implementan </a:t>
            </a:r>
          </a:p>
          <a:p>
            <a:pPr marL="0">
              <a:lnSpc>
                <a:spcPts val="1700"/>
              </a:lnSpc>
              <a:spcAft>
                <a:spcPts val="600"/>
              </a:spcAft>
            </a:pPr>
            <a:r>
              <a:rPr kumimoji="1" lang="es-ES" altLang="en-US" sz="1800" b="1" dirty="0">
                <a:solidFill>
                  <a:srgbClr val="443387"/>
                </a:solidFill>
                <a:cs typeface="굴림" pitchFamily="50" charset="-127"/>
              </a:rPr>
              <a:t>la persistencia de la aplicación, incluyendo:</a:t>
            </a:r>
          </a:p>
          <a:p>
            <a:pPr marL="265113" indent="-173038">
              <a:spcBef>
                <a:spcPts val="0"/>
              </a:spcBef>
              <a:buFont typeface="Wingdings" panose="05000000000000000000" pitchFamily="2" charset="2"/>
              <a:buChar char="ü"/>
            </a:pPr>
            <a:r>
              <a:rPr kumimoji="1" lang="es-ES" altLang="en-US" sz="1800" b="1" dirty="0">
                <a:solidFill>
                  <a:srgbClr val="443387"/>
                </a:solidFill>
                <a:cs typeface="굴림" pitchFamily="50" charset="-127"/>
              </a:rPr>
              <a:t>Clase EstructuraBD.java -&gt; En la que declaramos variables públicas estáticas de tipo</a:t>
            </a:r>
          </a:p>
          <a:p>
            <a:pPr marL="0" indent="0">
              <a:spcBef>
                <a:spcPts val="0"/>
              </a:spcBef>
            </a:pPr>
            <a:r>
              <a:rPr kumimoji="1" lang="es-ES" altLang="en-US" sz="1800" b="1" dirty="0">
                <a:solidFill>
                  <a:srgbClr val="443387"/>
                </a:solidFill>
                <a:cs typeface="굴림" pitchFamily="50" charset="-127"/>
              </a:rPr>
              <a:t>       </a:t>
            </a:r>
            <a:r>
              <a:rPr kumimoji="1" lang="es-ES" altLang="en-US" sz="1800" b="1" dirty="0" err="1">
                <a:solidFill>
                  <a:srgbClr val="443387"/>
                </a:solidFill>
                <a:cs typeface="굴림" pitchFamily="50" charset="-127"/>
              </a:rPr>
              <a:t>String</a:t>
            </a:r>
            <a:r>
              <a:rPr kumimoji="1" lang="es-ES" altLang="en-US" sz="1800" b="1" dirty="0">
                <a:solidFill>
                  <a:srgbClr val="443387"/>
                </a:solidFill>
                <a:cs typeface="굴림" pitchFamily="50" charset="-127"/>
              </a:rPr>
              <a:t>, a las que podemos llamar desde la clase HelperDB.java en sus métodos. </a:t>
            </a:r>
          </a:p>
          <a:p>
            <a:pPr marL="265113" indent="-157163">
              <a:buFont typeface="Wingdings" panose="05000000000000000000" pitchFamily="2" charset="2"/>
              <a:buChar char="ü"/>
            </a:pPr>
            <a:r>
              <a:rPr kumimoji="1" lang="es-ES" altLang="en-US" sz="1800" b="1" dirty="0">
                <a:solidFill>
                  <a:srgbClr val="443387"/>
                </a:solidFill>
                <a:cs typeface="굴림" pitchFamily="50" charset="-127"/>
              </a:rPr>
              <a:t>Clase HelperBD.java -&gt; Que implementa el funcionamiento de nuestra base de datos</a:t>
            </a:r>
          </a:p>
          <a:p>
            <a:pPr marL="0" indent="0">
              <a:spcBef>
                <a:spcPts val="0"/>
              </a:spcBef>
            </a:pPr>
            <a:r>
              <a:rPr kumimoji="1" lang="es-ES" altLang="en-US" sz="1800" b="1" dirty="0">
                <a:solidFill>
                  <a:srgbClr val="443387"/>
                </a:solidFill>
                <a:cs typeface="굴림" pitchFamily="50" charset="-127"/>
              </a:rPr>
              <a:t>      </a:t>
            </a:r>
            <a:r>
              <a:rPr kumimoji="1" lang="es-ES" altLang="en-US" sz="1800" b="1" dirty="0" err="1">
                <a:solidFill>
                  <a:srgbClr val="443387"/>
                </a:solidFill>
                <a:cs typeface="굴림" pitchFamily="50" charset="-127"/>
              </a:rPr>
              <a:t>SQLiteContiene</a:t>
            </a:r>
            <a:r>
              <a:rPr kumimoji="1" lang="es-ES" altLang="en-US" sz="1800" b="1" dirty="0">
                <a:solidFill>
                  <a:srgbClr val="443387"/>
                </a:solidFill>
                <a:cs typeface="굴림" pitchFamily="50" charset="-127"/>
              </a:rPr>
              <a:t> los métodos necesarios para creación de la base de datos local, sus</a:t>
            </a:r>
          </a:p>
          <a:p>
            <a:pPr marL="0" indent="0">
              <a:spcBef>
                <a:spcPts val="0"/>
              </a:spcBef>
            </a:pPr>
            <a:r>
              <a:rPr kumimoji="1" lang="es-ES" altLang="en-US" sz="1800" b="1" dirty="0">
                <a:solidFill>
                  <a:srgbClr val="443387"/>
                </a:solidFill>
                <a:cs typeface="굴림" pitchFamily="50" charset="-127"/>
              </a:rPr>
              <a:t>      tablas y ejecutar sentencias SQL que inserten, modifiquen, eliminen o consulten los</a:t>
            </a:r>
          </a:p>
          <a:p>
            <a:pPr marL="0" indent="0">
              <a:spcBef>
                <a:spcPts val="0"/>
              </a:spcBef>
            </a:pPr>
            <a:r>
              <a:rPr kumimoji="1" lang="es-ES" altLang="en-US" sz="1800" b="1" dirty="0">
                <a:solidFill>
                  <a:srgbClr val="443387"/>
                </a:solidFill>
                <a:cs typeface="굴림" pitchFamily="50" charset="-127"/>
              </a:rPr>
              <a:t>      datos almacenados. </a:t>
            </a:r>
          </a:p>
          <a:p>
            <a:pPr marL="0">
              <a:lnSpc>
                <a:spcPts val="1700"/>
              </a:lnSpc>
            </a:pPr>
            <a:r>
              <a:rPr kumimoji="1" lang="es-ES" altLang="en-US" sz="1800" b="1" dirty="0">
                <a:solidFill>
                  <a:srgbClr val="443387"/>
                </a:solidFill>
                <a:cs typeface="굴림" pitchFamily="50" charset="-127"/>
              </a:rPr>
              <a:t> </a:t>
            </a:r>
            <a:endParaRPr kumimoji="1" lang="en-US" altLang="ko-KR" sz="1800" b="1" dirty="0">
              <a:solidFill>
                <a:srgbClr val="443387"/>
              </a:solidFill>
              <a:cs typeface="굴림" pitchFamily="50" charset="-127"/>
            </a:endParaRPr>
          </a:p>
          <a:p>
            <a:pPr marL="0">
              <a:lnSpc>
                <a:spcPts val="1200"/>
              </a:lnSpc>
            </a:pPr>
            <a:endParaRPr kumimoji="1" lang="en-US" altLang="ko-KR" sz="2000" b="1" dirty="0">
              <a:solidFill>
                <a:srgbClr val="443387"/>
              </a:solidFill>
              <a:cs typeface="굴림" pitchFamily="50" charset="-127"/>
            </a:endParaRPr>
          </a:p>
        </p:txBody>
      </p:sp>
    </p:spTree>
    <p:extLst>
      <p:ext uri="{BB962C8B-B14F-4D97-AF65-F5344CB8AC3E}">
        <p14:creationId xmlns:p14="http://schemas.microsoft.com/office/powerpoint/2010/main" val="422614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kumimoji="1" lang="en-US" altLang="ko-KR" sz="3600" dirty="0">
                <a:cs typeface="굴림" pitchFamily="50" charset="-127"/>
              </a:rPr>
              <a:t>04. IMPLEMENTACIÓN</a:t>
            </a:r>
            <a:endParaRPr lang="es-ES" sz="3200" dirty="0"/>
          </a:p>
        </p:txBody>
      </p:sp>
      <p:sp>
        <p:nvSpPr>
          <p:cNvPr id="3" name="Marcador de contenido 2"/>
          <p:cNvSpPr>
            <a:spLocks noGrp="1"/>
          </p:cNvSpPr>
          <p:nvPr>
            <p:ph idx="1"/>
          </p:nvPr>
        </p:nvSpPr>
        <p:spPr>
          <a:xfrm>
            <a:off x="0" y="1745432"/>
            <a:ext cx="9144000" cy="5112568"/>
          </a:xfrm>
        </p:spPr>
        <p:txBody>
          <a:bodyPr>
            <a:normAutofit/>
          </a:bodyPr>
          <a:lstStyle/>
          <a:p>
            <a:pPr marL="0">
              <a:lnSpc>
                <a:spcPts val="1700"/>
              </a:lnSpc>
              <a:spcAft>
                <a:spcPts val="600"/>
              </a:spcAft>
            </a:pPr>
            <a:r>
              <a:rPr kumimoji="1" lang="en-US" altLang="ko-KR" sz="2400" b="1" dirty="0">
                <a:solidFill>
                  <a:srgbClr val="443387"/>
                </a:solidFill>
                <a:cs typeface="굴림" pitchFamily="50" charset="-127"/>
              </a:rPr>
              <a:t>RECURSOS ESTÁTICOS</a:t>
            </a:r>
          </a:p>
          <a:p>
            <a:pPr marL="0" indent="0" algn="just" fontAlgn="base">
              <a:lnSpc>
                <a:spcPts val="1700"/>
              </a:lnSpc>
              <a:spcBef>
                <a:spcPct val="0"/>
              </a:spcBef>
              <a:spcAft>
                <a:spcPts val="600"/>
              </a:spcAft>
            </a:pPr>
            <a:r>
              <a:rPr kumimoji="1" lang="es-ES" altLang="en-US" sz="1800" b="1" dirty="0">
                <a:solidFill>
                  <a:srgbClr val="443387"/>
                </a:solidFill>
                <a:cs typeface="굴림" pitchFamily="50" charset="-127"/>
              </a:rPr>
              <a:t>Los recursos estáticos que se guardan en la carpeta res del proyecto.</a:t>
            </a:r>
          </a:p>
          <a:p>
            <a:pPr marL="0" indent="0" algn="just" fontAlgn="base">
              <a:lnSpc>
                <a:spcPts val="1700"/>
              </a:lnSpc>
              <a:spcBef>
                <a:spcPct val="0"/>
              </a:spcBef>
              <a:spcAft>
                <a:spcPts val="600"/>
              </a:spcAft>
            </a:pPr>
            <a:endParaRPr kumimoji="1" lang="es-ES" altLang="en-US" sz="1800" b="1" dirty="0">
              <a:solidFill>
                <a:srgbClr val="443387"/>
              </a:solidFill>
              <a:cs typeface="굴림" pitchFamily="50" charset="-127"/>
            </a:endParaRPr>
          </a:p>
          <a:p>
            <a:pPr marL="0" indent="0" algn="just" fontAlgn="base">
              <a:lnSpc>
                <a:spcPts val="1700"/>
              </a:lnSpc>
              <a:spcBef>
                <a:spcPct val="0"/>
              </a:spcBef>
              <a:spcAft>
                <a:spcPts val="600"/>
              </a:spcAft>
            </a:pPr>
            <a:r>
              <a:rPr kumimoji="1" lang="es-ES" altLang="en-US" sz="1800" b="1" dirty="0">
                <a:solidFill>
                  <a:srgbClr val="443387"/>
                </a:solidFill>
                <a:cs typeface="굴림" pitchFamily="50" charset="-127"/>
              </a:rPr>
              <a:t>Estos están definidos en ficheros XML de Android en su mayoría, concretamente los que se      encuentra dentro de los ficheros XML pueden ser imágenes, números, cadenas de caracteres,       definiciones de estilos, de interfaces, y de partes de interfaces.</a:t>
            </a:r>
          </a:p>
          <a:p>
            <a:pPr marL="0" indent="0" algn="just" fontAlgn="base">
              <a:lnSpc>
                <a:spcPts val="1700"/>
              </a:lnSpc>
              <a:spcBef>
                <a:spcPct val="0"/>
              </a:spcBef>
              <a:spcAft>
                <a:spcPts val="600"/>
              </a:spcAft>
            </a:pPr>
            <a:endParaRPr kumimoji="1" lang="es-ES" altLang="en-US" sz="1800" b="1" dirty="0">
              <a:solidFill>
                <a:srgbClr val="443387"/>
              </a:solidFill>
              <a:cs typeface="굴림" pitchFamily="50" charset="-127"/>
            </a:endParaRPr>
          </a:p>
          <a:p>
            <a:pPr marL="0" indent="0" algn="just" fontAlgn="base">
              <a:lnSpc>
                <a:spcPts val="1700"/>
              </a:lnSpc>
              <a:spcBef>
                <a:spcPct val="0"/>
              </a:spcBef>
              <a:spcAft>
                <a:spcPts val="600"/>
              </a:spcAft>
            </a:pPr>
            <a:r>
              <a:rPr kumimoji="1" lang="es-ES" altLang="en-US" sz="1800" b="1" dirty="0">
                <a:solidFill>
                  <a:srgbClr val="443387"/>
                </a:solidFill>
                <a:cs typeface="굴림" pitchFamily="50" charset="-127"/>
              </a:rPr>
              <a:t>La gran ventaja de guardar en ficheros separados toda esta información es la adaptabilidad   de la app: las cadenas de caracteres se almacenan todas en el archivo </a:t>
            </a:r>
            <a:r>
              <a:rPr kumimoji="1" lang="es-ES" altLang="en-US" sz="1800" b="1" dirty="0" err="1">
                <a:solidFill>
                  <a:srgbClr val="443387"/>
                </a:solidFill>
                <a:cs typeface="굴림" pitchFamily="50" charset="-127"/>
              </a:rPr>
              <a:t>values</a:t>
            </a:r>
            <a:r>
              <a:rPr kumimoji="1" lang="es-ES" altLang="en-US" sz="1800" b="1" dirty="0">
                <a:solidFill>
                  <a:srgbClr val="443387"/>
                </a:solidFill>
                <a:cs typeface="굴림" pitchFamily="50" charset="-127"/>
              </a:rPr>
              <a:t>/strings.xml.        El entorno Android se encargará durante la ejecución de cargar el fichero strings.xml                adecuado según el lenguaje del dispositivo.</a:t>
            </a:r>
          </a:p>
          <a:p>
            <a:pPr marL="0" indent="0" algn="just" fontAlgn="base">
              <a:lnSpc>
                <a:spcPts val="1700"/>
              </a:lnSpc>
              <a:spcBef>
                <a:spcPct val="0"/>
              </a:spcBef>
              <a:spcAft>
                <a:spcPts val="600"/>
              </a:spcAft>
            </a:pPr>
            <a:endParaRPr kumimoji="1" lang="es-ES" altLang="en-US" sz="1800" b="1" dirty="0">
              <a:solidFill>
                <a:srgbClr val="443387"/>
              </a:solidFill>
              <a:cs typeface="굴림" pitchFamily="50" charset="-127"/>
            </a:endParaRPr>
          </a:p>
          <a:p>
            <a:pPr marL="0" indent="0" algn="just" fontAlgn="base">
              <a:lnSpc>
                <a:spcPts val="1700"/>
              </a:lnSpc>
              <a:spcBef>
                <a:spcPct val="0"/>
              </a:spcBef>
              <a:spcAft>
                <a:spcPts val="600"/>
              </a:spcAft>
            </a:pPr>
            <a:r>
              <a:rPr kumimoji="1" lang="es-ES" altLang="en-US" sz="1800" b="1" dirty="0">
                <a:solidFill>
                  <a:srgbClr val="443387"/>
                </a:solidFill>
                <a:cs typeface="굴림" pitchFamily="50" charset="-127"/>
              </a:rPr>
              <a:t>De la misma forma se pueden definir distintas interfaces o estilos para las distintas                    orientaciones de la pantalla o para las distintas versiones de Android modificando el archivo   </a:t>
            </a:r>
            <a:r>
              <a:rPr kumimoji="1" lang="es-ES" altLang="en-US" sz="1800" b="1" dirty="0" err="1">
                <a:solidFill>
                  <a:srgbClr val="443387"/>
                </a:solidFill>
                <a:cs typeface="굴림" pitchFamily="50" charset="-127"/>
              </a:rPr>
              <a:t>values</a:t>
            </a:r>
            <a:r>
              <a:rPr kumimoji="1" lang="es-ES" altLang="en-US" sz="1800" b="1" dirty="0">
                <a:solidFill>
                  <a:srgbClr val="443387"/>
                </a:solidFill>
                <a:cs typeface="굴림" pitchFamily="50" charset="-127"/>
              </a:rPr>
              <a:t>/</a:t>
            </a:r>
            <a:r>
              <a:rPr kumimoji="1" lang="es-ES" altLang="en-US" sz="1800" b="1" dirty="0" err="1">
                <a:solidFill>
                  <a:srgbClr val="443387"/>
                </a:solidFill>
                <a:cs typeface="굴림" pitchFamily="50" charset="-127"/>
              </a:rPr>
              <a:t>themes</a:t>
            </a:r>
            <a:r>
              <a:rPr kumimoji="1" lang="es-ES" altLang="en-US" sz="1800" b="1" dirty="0">
                <a:solidFill>
                  <a:srgbClr val="443387"/>
                </a:solidFill>
                <a:cs typeface="굴림" pitchFamily="50" charset="-127"/>
              </a:rPr>
              <a:t>/themes.xml, añadiendo distintas dependencias que agrupen la configuración  que definen un estilo común que pueden compartir los elementos de las distintas </a:t>
            </a:r>
            <a:r>
              <a:rPr kumimoji="1" lang="es-ES" altLang="en-US" sz="1800" b="1" dirty="0" err="1">
                <a:solidFill>
                  <a:srgbClr val="443387"/>
                </a:solidFill>
                <a:cs typeface="굴림" pitchFamily="50" charset="-127"/>
              </a:rPr>
              <a:t>activitys</a:t>
            </a:r>
            <a:r>
              <a:rPr kumimoji="1" lang="es-ES" altLang="en-US" sz="1800" b="1" dirty="0">
                <a:solidFill>
                  <a:srgbClr val="443387"/>
                </a:solidFill>
                <a:cs typeface="굴림" pitchFamily="50" charset="-127"/>
              </a:rPr>
              <a:t>.      Bastaría con definir el atributo </a:t>
            </a:r>
            <a:r>
              <a:rPr kumimoji="1" lang="es-ES" altLang="en-US" sz="1800" b="1" dirty="0" err="1">
                <a:solidFill>
                  <a:srgbClr val="443387"/>
                </a:solidFill>
                <a:cs typeface="굴림" pitchFamily="50" charset="-127"/>
              </a:rPr>
              <a:t>style</a:t>
            </a:r>
            <a:r>
              <a:rPr kumimoji="1" lang="es-ES" altLang="en-US" sz="1800" b="1" dirty="0">
                <a:solidFill>
                  <a:srgbClr val="443387"/>
                </a:solidFill>
                <a:cs typeface="굴림" pitchFamily="50" charset="-127"/>
              </a:rPr>
              <a:t>="@</a:t>
            </a:r>
            <a:r>
              <a:rPr kumimoji="1" lang="es-ES" altLang="en-US" sz="1800" b="1" dirty="0" err="1">
                <a:solidFill>
                  <a:srgbClr val="443387"/>
                </a:solidFill>
                <a:cs typeface="굴림" pitchFamily="50" charset="-127"/>
              </a:rPr>
              <a:t>style</a:t>
            </a:r>
            <a:r>
              <a:rPr kumimoji="1" lang="es-ES" altLang="en-US" sz="1800" b="1" dirty="0">
                <a:solidFill>
                  <a:srgbClr val="443387"/>
                </a:solidFill>
                <a:cs typeface="굴림" pitchFamily="50" charset="-127"/>
              </a:rPr>
              <a:t>/</a:t>
            </a:r>
            <a:r>
              <a:rPr kumimoji="1" lang="es-ES" altLang="en-US" sz="1800" b="1" dirty="0" err="1">
                <a:solidFill>
                  <a:srgbClr val="443387"/>
                </a:solidFill>
                <a:cs typeface="굴림" pitchFamily="50" charset="-127"/>
              </a:rPr>
              <a:t>nombre_style</a:t>
            </a:r>
            <a:r>
              <a:rPr kumimoji="1" lang="es-ES" altLang="en-US" sz="1800" b="1" dirty="0">
                <a:solidFill>
                  <a:srgbClr val="443387"/>
                </a:solidFill>
                <a:cs typeface="굴림" pitchFamily="50" charset="-127"/>
              </a:rPr>
              <a:t>" en nuestros elementos </a:t>
            </a:r>
            <a:r>
              <a:rPr kumimoji="1" lang="es-ES" altLang="en-US" sz="1800" b="1" dirty="0" err="1">
                <a:solidFill>
                  <a:srgbClr val="443387"/>
                </a:solidFill>
                <a:cs typeface="굴림" pitchFamily="50" charset="-127"/>
              </a:rPr>
              <a:t>Views</a:t>
            </a:r>
            <a:r>
              <a:rPr kumimoji="1" lang="es-ES" altLang="en-US" sz="1800" b="1" dirty="0">
                <a:solidFill>
                  <a:srgbClr val="443387"/>
                </a:solidFill>
                <a:cs typeface="굴림" pitchFamily="50" charset="-127"/>
              </a:rPr>
              <a:t>      que componen los </a:t>
            </a:r>
            <a:r>
              <a:rPr kumimoji="1" lang="es-ES" altLang="en-US" sz="1800" b="1" dirty="0" err="1">
                <a:solidFill>
                  <a:srgbClr val="443387"/>
                </a:solidFill>
                <a:cs typeface="굴림" pitchFamily="50" charset="-127"/>
              </a:rPr>
              <a:t>layouts</a:t>
            </a:r>
            <a:r>
              <a:rPr kumimoji="1" lang="es-ES" altLang="en-US" sz="1800" b="1" dirty="0">
                <a:solidFill>
                  <a:srgbClr val="443387"/>
                </a:solidFill>
                <a:cs typeface="굴림" pitchFamily="50" charset="-127"/>
              </a:rPr>
              <a:t>.  </a:t>
            </a:r>
          </a:p>
        </p:txBody>
      </p:sp>
      <p:sp>
        <p:nvSpPr>
          <p:cNvPr id="4" name="Rectángulo 3"/>
          <p:cNvSpPr/>
          <p:nvPr/>
        </p:nvSpPr>
        <p:spPr>
          <a:xfrm>
            <a:off x="107504" y="1340768"/>
            <a:ext cx="7488832" cy="329642"/>
          </a:xfrm>
          <a:prstGeom prst="rect">
            <a:avLst/>
          </a:prstGeom>
        </p:spPr>
        <p:txBody>
          <a:bodyPr wrap="square">
            <a:spAutoFit/>
          </a:bodyPr>
          <a:lstStyle/>
          <a:p>
            <a:pPr>
              <a:lnSpc>
                <a:spcPts val="1200"/>
              </a:lnSpc>
              <a:defRPr/>
            </a:pPr>
            <a:r>
              <a:rPr kumimoji="1" lang="en-US" altLang="ko-KR" sz="3600" b="1" dirty="0">
                <a:solidFill>
                  <a:srgbClr val="443387"/>
                </a:solidFill>
                <a:latin typeface="+mj-lt"/>
                <a:ea typeface="맑은 고딕" panose="020B0503020000020004" pitchFamily="50" charset="-127"/>
                <a:cs typeface="굴림" pitchFamily="50" charset="-127"/>
              </a:rPr>
              <a:t>CÓDIGO</a:t>
            </a:r>
          </a:p>
        </p:txBody>
      </p:sp>
    </p:spTree>
    <p:extLst>
      <p:ext uri="{BB962C8B-B14F-4D97-AF65-F5344CB8AC3E}">
        <p14:creationId xmlns:p14="http://schemas.microsoft.com/office/powerpoint/2010/main" val="13286054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11454</TotalTime>
  <Words>827</Words>
  <Application>Microsoft Office PowerPoint</Application>
  <PresentationFormat>Presentación en pantalla (4:3)</PresentationFormat>
  <Paragraphs>108</Paragraphs>
  <Slides>11</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Calibri</vt:lpstr>
      <vt:lpstr>맑은 고딕</vt:lpstr>
      <vt:lpstr>Calibri Light</vt:lpstr>
      <vt:lpstr>굴림체</vt:lpstr>
      <vt:lpstr>Wingdings</vt:lpstr>
      <vt:lpstr>Arial</vt:lpstr>
      <vt:lpstr>Office 테마</vt:lpstr>
      <vt:lpstr>PROYECTO DAM Desarrollo App Android </vt:lpstr>
      <vt:lpstr>Presentación de PowerPoint</vt:lpstr>
      <vt:lpstr>Presentación de PowerPoint</vt:lpstr>
      <vt:lpstr>02. DISEÑO DE LA APLICACION</vt:lpstr>
      <vt:lpstr>Presentación de PowerPoint</vt:lpstr>
      <vt:lpstr>03. INTERFACE - UI</vt:lpstr>
      <vt:lpstr>03. INTERFACE - UI</vt:lpstr>
      <vt:lpstr>04. IMPLEMENTACIÓN</vt:lpstr>
      <vt:lpstr>04. IMPLEMENTACIÓN</vt:lpstr>
      <vt:lpstr>05. CONCLUSIONES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elena santos molina</cp:lastModifiedBy>
  <cp:revision>46</cp:revision>
  <dcterms:created xsi:type="dcterms:W3CDTF">2010-02-01T08:03:16Z</dcterms:created>
  <dcterms:modified xsi:type="dcterms:W3CDTF">2022-05-23T08:58:12Z</dcterms:modified>
  <cp:category>www.slidemembers.com</cp:category>
</cp:coreProperties>
</file>